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7ema0y66i2px61iO50tCZYkHc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a5f2ddd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a5f2ddd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a5f2ddd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a5f2ddd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a5f2ddd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a5f2ddd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a5f2ddd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5a5f2ddd5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a5f2ddd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5a5f2ddd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checkbo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fab.html" TargetMode="External"/><Relationship Id="rId5" Type="http://schemas.openxmlformats.org/officeDocument/2006/relationships/hyperlink" Target="https://onsen.io/v2/api/js/ons-ic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lis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progress-bar.html" TargetMode="External"/><Relationship Id="rId5" Type="http://schemas.openxmlformats.org/officeDocument/2006/relationships/hyperlink" Target="https://onsen.io/v2/api/js/ons-progress-circula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tabbar.html" TargetMode="External"/><Relationship Id="rId5" Type="http://schemas.openxmlformats.org/officeDocument/2006/relationships/hyperlink" Target="https://onsen.io/v2/api/js/ons-toas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onsen.io/v2/api/js/ons-alert-dialog.html" TargetMode="External"/><Relationship Id="rId5" Type="http://schemas.openxmlformats.org/officeDocument/2006/relationships/hyperlink" Target="https://onsen.io/v2/api/js/ons-dialo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Onsen UI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Checkbox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https://onsen.io/v2/api/js/ons-checkbox.html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a5f2ddd5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5a5f2ddd5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a5f2ddd5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Fab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https://onsen.io/v2/api/js/ons-fab.html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https://onsen.io/v2/api/js/ons-icon.html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a5f2ddd5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5a5f2ddd5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5a5f2ddd5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https://onsen.io/v2/api/js/ons-list.html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a5f2ddd5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5a5f2ddd5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a5f2ddd5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Progress bar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https://onsen.io/v2/api/js/ons-progress-bar.html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Progress circle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https://onsen.io/v2/api/js/ons-progress-circular.html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a5f2ddd5_0_1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5a5f2ddd5_0_1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5a5f2ddd5_0_1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Tab bar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https://onsen.io/v2/api/js/ons-tabbar.html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Toast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https://onsen.io/v2/api/js/ons-toast.html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a5f2ddd5_0_2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5a5f2ddd5_0_2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5a5f2ddd5_0_2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Alert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https://onsen.io/v2/api/js/ons-alert-dialog.html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Dialog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https://onsen.io/v2/api/js/ons-dialog.html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모바일 케이스 대응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Onsen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아이콘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407bf3096_1_93"/>
          <p:cNvSpPr/>
          <p:nvPr/>
        </p:nvSpPr>
        <p:spPr>
          <a:xfrm>
            <a:off x="10797187" y="7346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10797171" y="7646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Font Awesome / Ionicons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96874" y="9210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2514834" y="95529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문서 최신화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643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407bf3096_1_93"/>
          <p:cNvSpPr/>
          <p:nvPr/>
        </p:nvSpPr>
        <p:spPr>
          <a:xfrm>
            <a:off x="10873387" y="9248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407bf3096_1_93"/>
          <p:cNvSpPr/>
          <p:nvPr/>
        </p:nvSpPr>
        <p:spPr>
          <a:xfrm>
            <a:off x="10873371" y="95480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잘 안되는 듯(React에 불친절)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