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tTrfk6pTwLb8HG88xCWBRTHND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5bc317387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e5bc317387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5bc317387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e5bc317387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59a692d3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59a692d3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828b6575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b828b6575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828b6575d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b828b6575d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5bc31738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5bc31738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5bc317387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5bc317387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5bc317387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e5bc317387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5bc317387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e5bc317387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5bc317387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e5bc317387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9e683c55_0_17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59e683c55_0_17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59e683c55_0_17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59e683c55_0_17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59e683c55_0_17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9e683c55_0_180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59e683c55_0_180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59e683c55_0_18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59e683c55_0_18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59e683c55_0_18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9e683c55_0_186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59e683c55_0_186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59e683c55_0_18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59e683c55_0_18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59e683c55_0_18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9e683c55_0_19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59e683c55_0_192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59e683c55_0_192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59e683c55_0_19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59e683c55_0_19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59e683c55_0_19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9e683c55_0_199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59e683c55_0_199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59e683c55_0_199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59e683c55_0_199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59e683c55_0_199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59e683c55_0_1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59e683c55_0_1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59e683c55_0_1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9e683c55_0_20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59e683c55_0_20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59e683c55_0_20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59e683c55_0_20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9e683c55_0_21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59e683c55_0_21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59e683c55_0_21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9e683c55_0_217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59e683c55_0_217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59e683c55_0_217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59e683c55_0_2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59e683c55_0_2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59e683c55_0_2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9e683c55_0_224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59e683c55_0_224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ge59e683c55_0_224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59e683c55_0_22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59e683c55_0_22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59e683c55_0_22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9e683c55_0_23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59e683c55_0_231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59e683c55_0_23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59e683c55_0_23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59e683c55_0_23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9e683c55_0_237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59e683c55_0_237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59e683c55_0_23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59e683c55_0_23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59e683c55_0_23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9e683c55_0_16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59e683c55_0_168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e59e683c55_0_16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e59e683c55_0_16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e59e683c55_0_16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ant.design/components/button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s://ant.design/components/typography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ant.desig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ant.design/docs/react/introdu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ant.design/docs/react/getting-starte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ant.design/docs/react/use-with-create-react-ap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ant.design/docs/react/replace-momen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ant.design/docs/spec/introduce" TargetMode="External"/><Relationship Id="rId5" Type="http://schemas.openxmlformats.org/officeDocument/2006/relationships/hyperlink" Target="https://ant.design/docs/spec/color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ant.design/components/icon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ant.design/components/overvie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Ant Design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5bc317387_0_5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e5bc317387_0_5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e5bc317387_0_51"/>
          <p:cNvSpPr/>
          <p:nvPr/>
        </p:nvSpPr>
        <p:spPr>
          <a:xfrm>
            <a:off x="2673625" y="3833825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Button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https://ant.design/components/button/</a:t>
            </a:r>
            <a:r>
              <a:rPr lang="en-US" sz="4500">
                <a:solidFill>
                  <a:schemeClr val="dk1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5bc317387_0_6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e5bc317387_0_6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e5bc317387_0_64"/>
          <p:cNvSpPr/>
          <p:nvPr/>
        </p:nvSpPr>
        <p:spPr>
          <a:xfrm>
            <a:off x="2673625" y="3833825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Typography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https://ant.design/components/typography/</a:t>
            </a:r>
            <a:r>
              <a:rPr lang="en-US" sz="4500">
                <a:solidFill>
                  <a:schemeClr val="dk1"/>
                </a:solidFill>
              </a:rPr>
              <a:t>)</a:t>
            </a:r>
            <a:endParaRPr sz="4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React 베이스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Ant Design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Day.js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Moment.js 제거 추천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Design 철학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단순한 컴포넌트 제공 + @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e407bf3096_1_93"/>
          <p:cNvSpPr/>
          <p:nvPr/>
        </p:nvSpPr>
        <p:spPr>
          <a:xfrm>
            <a:off x="2420674" y="11150025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e407bf3096_1_93"/>
          <p:cNvSpPr/>
          <p:nvPr/>
        </p:nvSpPr>
        <p:spPr>
          <a:xfrm>
            <a:off x="10802674" y="11150025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e407bf3096_1_93"/>
          <p:cNvSpPr/>
          <p:nvPr/>
        </p:nvSpPr>
        <p:spPr>
          <a:xfrm>
            <a:off x="2438634" y="1149197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Typography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582125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e407bf3096_1_93"/>
          <p:cNvSpPr/>
          <p:nvPr/>
        </p:nvSpPr>
        <p:spPr>
          <a:xfrm>
            <a:off x="10820634" y="1149197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다양한 사이즈의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59a692d34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59a692d34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59a692d34_0_0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Ant Design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https://ant.design/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828b6575d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b828b6575d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b828b6575d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React에 적용하기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https://ant.design/docs/react/introduce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npm install </a:t>
            </a:r>
            <a:r>
              <a:rPr lang="en-US" sz="4500">
                <a:solidFill>
                  <a:srgbClr val="53585F"/>
                </a:solidFill>
              </a:rPr>
              <a:t>antd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import ‘</a:t>
            </a:r>
            <a:r>
              <a:rPr lang="en-US" sz="4500">
                <a:solidFill>
                  <a:srgbClr val="53585F"/>
                </a:solidFill>
              </a:rPr>
              <a:t>antd/dist/antd.css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’;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828b6575d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b828b6575d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b828b6575d_0_16"/>
          <p:cNvSpPr/>
          <p:nvPr/>
        </p:nvSpPr>
        <p:spPr>
          <a:xfrm>
            <a:off x="2673625" y="3833825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Getting started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https://ant.design/docs/react/getting-started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DatePicker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message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Alert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5bc317387_0_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5bc317387_0_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5bc317387_0_9"/>
          <p:cNvSpPr/>
          <p:nvPr/>
        </p:nvSpPr>
        <p:spPr>
          <a:xfrm>
            <a:off x="2673625" y="3833825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With create-react-app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https://ant.design/docs/react/use-with-create-react-app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App.css 에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@import ‘~antd/dist/antd.css’;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5bc317387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5bc317387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5bc317387_0_16"/>
          <p:cNvSpPr/>
          <p:nvPr/>
        </p:nvSpPr>
        <p:spPr>
          <a:xfrm>
            <a:off x="2673625" y="3833825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Replace Moment.js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https://ant.design/docs/react/replace-moment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dayjs를 적극 사용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5bc317387_0_3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5bc317387_0_3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5bc317387_0_36"/>
          <p:cNvSpPr/>
          <p:nvPr/>
        </p:nvSpPr>
        <p:spPr>
          <a:xfrm>
            <a:off x="2673625" y="3833825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Design System에 대한 소개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https://ant.design/docs/spec/introduce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https://ant.design/docs/spec/colors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5bc317387_0_2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5bc317387_0_2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e5bc317387_0_23"/>
          <p:cNvSpPr/>
          <p:nvPr/>
        </p:nvSpPr>
        <p:spPr>
          <a:xfrm>
            <a:off x="2673625" y="3833825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Icons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https://ant.design/components/icon/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npm install @ant-design/icons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5bc317387_0_4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5bc317387_0_4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e5bc317387_0_44"/>
          <p:cNvSpPr/>
          <p:nvPr/>
        </p:nvSpPr>
        <p:spPr>
          <a:xfrm>
            <a:off x="2673625" y="3833825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Components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https://ant.design/components/overview/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