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13716000" cx="243824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966">
          <p15:clr>
            <a:srgbClr val="A4A3A4"/>
          </p15:clr>
        </p15:guide>
        <p15:guide id="2" pos="13123">
          <p15:clr>
            <a:srgbClr val="A4A3A4"/>
          </p15:clr>
        </p15:guide>
        <p15:guide id="3" orient="horz" pos="7813">
          <p15:clr>
            <a:srgbClr val="A4A3A4"/>
          </p15:clr>
        </p15:guide>
        <p15:guide id="4" pos="12533">
          <p15:clr>
            <a:srgbClr val="A4A3A4"/>
          </p15:clr>
        </p15:guide>
        <p15:guide id="5" orient="horz" pos="1871">
          <p15:clr>
            <a:srgbClr val="A4A3A4"/>
          </p15:clr>
        </p15:guide>
        <p15:guide id="6" orient="horz" pos="2415">
          <p15:clr>
            <a:srgbClr val="A4A3A4"/>
          </p15:clr>
        </p15:guide>
        <p15:guide id="7" pos="1511">
          <p15:clr>
            <a:srgbClr val="A4A3A4"/>
          </p15:clr>
        </p15:guide>
        <p15:guide id="8" orient="horz" pos="918">
          <p15:clr>
            <a:srgbClr val="A4A3A4"/>
          </p15:clr>
        </p15:guide>
        <p15:guide id="9" pos="3733">
          <p15:clr>
            <a:srgbClr val="A4A3A4"/>
          </p15:clr>
        </p15:guide>
        <p15:guide id="10" pos="115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5" roundtripDataSignature="AMtx7mhO89RBQs1FaQMokxGRxLa8GLpXu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966"/>
        <p:guide pos="13123"/>
        <p:guide pos="7813" orient="horz"/>
        <p:guide pos="12533"/>
        <p:guide pos="1871" orient="horz"/>
        <p:guide pos="2415" orient="horz"/>
        <p:guide pos="1511"/>
        <p:guide pos="918" orient="horz"/>
        <p:guide pos="3733"/>
        <p:guide pos="115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customschemas.google.com/relationships/presentationmetadata" Target="metadata"/><Relationship Id="rId14" Type="http://schemas.openxmlformats.org/officeDocument/2006/relationships/slide" Target="slides/slide8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1" name="Google Shape;161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e59a692d34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7" name="Google Shape;167;ge59a692d34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b828b6575d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4" name="Google Shape;174;gb828b6575d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b828b6575d_0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1" name="Google Shape;181;gb828b6575d_0_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e5dc21419d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8" name="Google Shape;188;ge5dc21419d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e5dc21419d_0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5" name="Google Shape;195;ge5dc21419d_0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e5dc21419d_0_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2" name="Google Shape;202;ge5dc21419d_0_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e407bf3096_1_9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9" name="Google Shape;209;ge407bf3096_1_9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9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9"/>
          <p:cNvSpPr txBox="1"/>
          <p:nvPr>
            <p:ph idx="1" type="body"/>
          </p:nvPr>
        </p:nvSpPr>
        <p:spPr>
          <a:xfrm>
            <a:off x="1676291" y="3651251"/>
            <a:ext cx="21029830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9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9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9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8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8"/>
          <p:cNvSpPr txBox="1"/>
          <p:nvPr>
            <p:ph idx="1" type="body"/>
          </p:nvPr>
        </p:nvSpPr>
        <p:spPr>
          <a:xfrm rot="5400000">
            <a:off x="7839868" y="-2512326"/>
            <a:ext cx="8702677" cy="21029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8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8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8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9"/>
          <p:cNvSpPr txBox="1"/>
          <p:nvPr>
            <p:ph type="title"/>
          </p:nvPr>
        </p:nvSpPr>
        <p:spPr>
          <a:xfrm rot="5400000">
            <a:off x="14265559" y="3913364"/>
            <a:ext cx="11623677" cy="52574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9"/>
          <p:cNvSpPr txBox="1"/>
          <p:nvPr>
            <p:ph idx="1" type="body"/>
          </p:nvPr>
        </p:nvSpPr>
        <p:spPr>
          <a:xfrm rot="5400000">
            <a:off x="3598253" y="-1191703"/>
            <a:ext cx="11623677" cy="154675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9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9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9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e59e683c55_0_174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ge59e683c55_0_174"/>
          <p:cNvSpPr txBox="1"/>
          <p:nvPr>
            <p:ph idx="1" type="body"/>
          </p:nvPr>
        </p:nvSpPr>
        <p:spPr>
          <a:xfrm>
            <a:off x="1676291" y="3651251"/>
            <a:ext cx="210297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ge59e683c55_0_174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ge59e683c55_0_174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ge59e683c55_0_174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e59e683c55_0_180"/>
          <p:cNvSpPr txBox="1"/>
          <p:nvPr>
            <p:ph type="ctrTitle"/>
          </p:nvPr>
        </p:nvSpPr>
        <p:spPr>
          <a:xfrm>
            <a:off x="3047802" y="2244725"/>
            <a:ext cx="18286800" cy="477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ge59e683c55_0_180"/>
          <p:cNvSpPr txBox="1"/>
          <p:nvPr>
            <p:ph idx="1" type="subTitle"/>
          </p:nvPr>
        </p:nvSpPr>
        <p:spPr>
          <a:xfrm>
            <a:off x="3047802" y="7204075"/>
            <a:ext cx="18286800" cy="3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1pPr>
            <a:lvl2pPr lv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2pPr>
            <a:lvl3pPr lvl="2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lvl="4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lvl="5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lvl="6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lvl="7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lvl="8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/>
        </p:txBody>
      </p:sp>
      <p:sp>
        <p:nvSpPr>
          <p:cNvPr id="99" name="Google Shape;99;ge59e683c55_0_180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ge59e683c55_0_180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ge59e683c55_0_180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e59e683c55_0_186"/>
          <p:cNvSpPr txBox="1"/>
          <p:nvPr>
            <p:ph type="title"/>
          </p:nvPr>
        </p:nvSpPr>
        <p:spPr>
          <a:xfrm>
            <a:off x="1663593" y="3419481"/>
            <a:ext cx="21029700" cy="570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ge59e683c55_0_186"/>
          <p:cNvSpPr txBox="1"/>
          <p:nvPr>
            <p:ph idx="1" type="body"/>
          </p:nvPr>
        </p:nvSpPr>
        <p:spPr>
          <a:xfrm>
            <a:off x="1663593" y="9178928"/>
            <a:ext cx="21029700" cy="30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888888"/>
              </a:buClr>
              <a:buSzPts val="4800"/>
              <a:buNone/>
              <a:defRPr sz="4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4000"/>
              <a:buNone/>
              <a:defRPr sz="4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  <a:defRPr sz="3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5" name="Google Shape;105;ge59e683c55_0_186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ge59e683c55_0_186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ge59e683c55_0_186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e59e683c55_0_192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ge59e683c55_0_192"/>
          <p:cNvSpPr txBox="1"/>
          <p:nvPr>
            <p:ph idx="1" type="body"/>
          </p:nvPr>
        </p:nvSpPr>
        <p:spPr>
          <a:xfrm>
            <a:off x="1676291" y="3651251"/>
            <a:ext cx="103626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" name="Google Shape;111;ge59e683c55_0_192"/>
          <p:cNvSpPr txBox="1"/>
          <p:nvPr>
            <p:ph idx="2" type="body"/>
          </p:nvPr>
        </p:nvSpPr>
        <p:spPr>
          <a:xfrm>
            <a:off x="12343596" y="3651251"/>
            <a:ext cx="103626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" name="Google Shape;112;ge59e683c55_0_192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ge59e683c55_0_192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ge59e683c55_0_192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59e683c55_0_199"/>
          <p:cNvSpPr txBox="1"/>
          <p:nvPr>
            <p:ph type="title"/>
          </p:nvPr>
        </p:nvSpPr>
        <p:spPr>
          <a:xfrm>
            <a:off x="1679467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ge59e683c55_0_199"/>
          <p:cNvSpPr txBox="1"/>
          <p:nvPr>
            <p:ph idx="1" type="body"/>
          </p:nvPr>
        </p:nvSpPr>
        <p:spPr>
          <a:xfrm>
            <a:off x="1679469" y="3362325"/>
            <a:ext cx="10314900" cy="1647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118" name="Google Shape;118;ge59e683c55_0_199"/>
          <p:cNvSpPr txBox="1"/>
          <p:nvPr>
            <p:ph idx="2" type="body"/>
          </p:nvPr>
        </p:nvSpPr>
        <p:spPr>
          <a:xfrm>
            <a:off x="1679469" y="5010153"/>
            <a:ext cx="10314900" cy="73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ge59e683c55_0_199"/>
          <p:cNvSpPr txBox="1"/>
          <p:nvPr>
            <p:ph idx="3" type="body"/>
          </p:nvPr>
        </p:nvSpPr>
        <p:spPr>
          <a:xfrm>
            <a:off x="12343601" y="3362325"/>
            <a:ext cx="10365600" cy="1647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120" name="Google Shape;120;ge59e683c55_0_199"/>
          <p:cNvSpPr txBox="1"/>
          <p:nvPr>
            <p:ph idx="4" type="body"/>
          </p:nvPr>
        </p:nvSpPr>
        <p:spPr>
          <a:xfrm>
            <a:off x="12343601" y="5010153"/>
            <a:ext cx="10365600" cy="73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ge59e683c55_0_199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ge59e683c55_0_199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ge59e683c55_0_199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e59e683c55_0_208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ge59e683c55_0_208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ge59e683c55_0_208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ge59e683c55_0_208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e59e683c55_0_213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ge59e683c55_0_213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ge59e683c55_0_213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e59e683c55_0_217"/>
          <p:cNvSpPr txBox="1"/>
          <p:nvPr>
            <p:ph type="title"/>
          </p:nvPr>
        </p:nvSpPr>
        <p:spPr>
          <a:xfrm>
            <a:off x="1679467" y="914400"/>
            <a:ext cx="78639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ge59e683c55_0_217"/>
          <p:cNvSpPr txBox="1"/>
          <p:nvPr>
            <p:ph idx="1" type="body"/>
          </p:nvPr>
        </p:nvSpPr>
        <p:spPr>
          <a:xfrm>
            <a:off x="10365701" y="1974855"/>
            <a:ext cx="12343500" cy="97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6350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1pPr>
            <a:lvl2pPr indent="-5842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Char char="•"/>
              <a:defRPr sz="5600"/>
            </a:lvl2pPr>
            <a:lvl3pPr indent="-5334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  <a:defRPr sz="4800"/>
            </a:lvl3pPr>
            <a:lvl4pPr indent="-482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482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6pPr>
            <a:lvl7pPr indent="-482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7pPr>
            <a:lvl8pPr indent="-482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8pPr>
            <a:lvl9pPr indent="-482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9pPr>
          </a:lstStyle>
          <a:p/>
        </p:txBody>
      </p:sp>
      <p:sp>
        <p:nvSpPr>
          <p:cNvPr id="136" name="Google Shape;136;ge59e683c55_0_217"/>
          <p:cNvSpPr txBox="1"/>
          <p:nvPr>
            <p:ph idx="2" type="body"/>
          </p:nvPr>
        </p:nvSpPr>
        <p:spPr>
          <a:xfrm>
            <a:off x="1679467" y="4114801"/>
            <a:ext cx="7863900" cy="76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137" name="Google Shape;137;ge59e683c55_0_217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ge59e683c55_0_217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ge59e683c55_0_217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0"/>
          <p:cNvSpPr txBox="1"/>
          <p:nvPr>
            <p:ph type="ctrTitle"/>
          </p:nvPr>
        </p:nvSpPr>
        <p:spPr>
          <a:xfrm>
            <a:off x="3047802" y="2244725"/>
            <a:ext cx="18286810" cy="4775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0"/>
          <p:cNvSpPr txBox="1"/>
          <p:nvPr>
            <p:ph idx="1" type="subTitle"/>
          </p:nvPr>
        </p:nvSpPr>
        <p:spPr>
          <a:xfrm>
            <a:off x="3047802" y="7204075"/>
            <a:ext cx="18286810" cy="3311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1pPr>
            <a:lvl2pPr lv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2pPr>
            <a:lvl3pPr lvl="2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lvl="4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lvl="5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lvl="6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lvl="7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lvl="8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/>
        </p:txBody>
      </p:sp>
      <p:sp>
        <p:nvSpPr>
          <p:cNvPr id="24" name="Google Shape;24;p30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0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0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e59e683c55_0_224"/>
          <p:cNvSpPr txBox="1"/>
          <p:nvPr>
            <p:ph type="title"/>
          </p:nvPr>
        </p:nvSpPr>
        <p:spPr>
          <a:xfrm>
            <a:off x="1679467" y="914400"/>
            <a:ext cx="78639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ge59e683c55_0_224"/>
          <p:cNvSpPr/>
          <p:nvPr>
            <p:ph idx="2" type="pic"/>
          </p:nvPr>
        </p:nvSpPr>
        <p:spPr>
          <a:xfrm>
            <a:off x="10365701" y="1974855"/>
            <a:ext cx="12343500" cy="97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3" name="Google Shape;143;ge59e683c55_0_224"/>
          <p:cNvSpPr txBox="1"/>
          <p:nvPr>
            <p:ph idx="1" type="body"/>
          </p:nvPr>
        </p:nvSpPr>
        <p:spPr>
          <a:xfrm>
            <a:off x="1679467" y="4114801"/>
            <a:ext cx="7863900" cy="76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144" name="Google Shape;144;ge59e683c55_0_224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ge59e683c55_0_224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ge59e683c55_0_224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e59e683c55_0_231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ge59e683c55_0_231"/>
          <p:cNvSpPr txBox="1"/>
          <p:nvPr>
            <p:ph idx="1" type="body"/>
          </p:nvPr>
        </p:nvSpPr>
        <p:spPr>
          <a:xfrm rot="5400000">
            <a:off x="7839922" y="-2512250"/>
            <a:ext cx="8702700" cy="210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0" name="Google Shape;150;ge59e683c55_0_231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ge59e683c55_0_231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ge59e683c55_0_231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e59e683c55_0_237"/>
          <p:cNvSpPr txBox="1"/>
          <p:nvPr>
            <p:ph type="title"/>
          </p:nvPr>
        </p:nvSpPr>
        <p:spPr>
          <a:xfrm rot="5400000">
            <a:off x="14265477" y="3913404"/>
            <a:ext cx="11623800" cy="52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ge59e683c55_0_237"/>
          <p:cNvSpPr txBox="1"/>
          <p:nvPr>
            <p:ph idx="1" type="body"/>
          </p:nvPr>
        </p:nvSpPr>
        <p:spPr>
          <a:xfrm rot="5400000">
            <a:off x="3598138" y="-1191695"/>
            <a:ext cx="11623800" cy="15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6" name="Google Shape;156;ge59e683c55_0_237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ge59e683c55_0_237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ge59e683c55_0_237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1"/>
          <p:cNvSpPr txBox="1"/>
          <p:nvPr>
            <p:ph type="title"/>
          </p:nvPr>
        </p:nvSpPr>
        <p:spPr>
          <a:xfrm>
            <a:off x="1663593" y="3419481"/>
            <a:ext cx="21029830" cy="57054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1"/>
          <p:cNvSpPr txBox="1"/>
          <p:nvPr>
            <p:ph idx="1" type="body"/>
          </p:nvPr>
        </p:nvSpPr>
        <p:spPr>
          <a:xfrm>
            <a:off x="1663593" y="9178928"/>
            <a:ext cx="21029830" cy="30003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888888"/>
              </a:buClr>
              <a:buSzPts val="4800"/>
              <a:buNone/>
              <a:defRPr sz="4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4000"/>
              <a:buNone/>
              <a:defRPr sz="4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  <a:defRPr sz="3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31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1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1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2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2"/>
          <p:cNvSpPr txBox="1"/>
          <p:nvPr>
            <p:ph idx="1" type="body"/>
          </p:nvPr>
        </p:nvSpPr>
        <p:spPr>
          <a:xfrm>
            <a:off x="1676291" y="3651251"/>
            <a:ext cx="10362526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32"/>
          <p:cNvSpPr txBox="1"/>
          <p:nvPr>
            <p:ph idx="2" type="body"/>
          </p:nvPr>
        </p:nvSpPr>
        <p:spPr>
          <a:xfrm>
            <a:off x="12343596" y="3651251"/>
            <a:ext cx="10362526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32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2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2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3"/>
          <p:cNvSpPr txBox="1"/>
          <p:nvPr>
            <p:ph type="title"/>
          </p:nvPr>
        </p:nvSpPr>
        <p:spPr>
          <a:xfrm>
            <a:off x="1679467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3"/>
          <p:cNvSpPr txBox="1"/>
          <p:nvPr>
            <p:ph idx="1" type="body"/>
          </p:nvPr>
        </p:nvSpPr>
        <p:spPr>
          <a:xfrm>
            <a:off x="1679469" y="3362325"/>
            <a:ext cx="10314902" cy="16478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43" name="Google Shape;43;p33"/>
          <p:cNvSpPr txBox="1"/>
          <p:nvPr>
            <p:ph idx="2" type="body"/>
          </p:nvPr>
        </p:nvSpPr>
        <p:spPr>
          <a:xfrm>
            <a:off x="1679469" y="5010153"/>
            <a:ext cx="10314902" cy="7369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33"/>
          <p:cNvSpPr txBox="1"/>
          <p:nvPr>
            <p:ph idx="3" type="body"/>
          </p:nvPr>
        </p:nvSpPr>
        <p:spPr>
          <a:xfrm>
            <a:off x="12343601" y="3362325"/>
            <a:ext cx="10365701" cy="16478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45" name="Google Shape;45;p33"/>
          <p:cNvSpPr txBox="1"/>
          <p:nvPr>
            <p:ph idx="4" type="body"/>
          </p:nvPr>
        </p:nvSpPr>
        <p:spPr>
          <a:xfrm>
            <a:off x="12343601" y="5010153"/>
            <a:ext cx="10365701" cy="7369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33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3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3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4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4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4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4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5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5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5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6"/>
          <p:cNvSpPr txBox="1"/>
          <p:nvPr>
            <p:ph type="title"/>
          </p:nvPr>
        </p:nvSpPr>
        <p:spPr>
          <a:xfrm>
            <a:off x="1679467" y="914400"/>
            <a:ext cx="7863963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6"/>
          <p:cNvSpPr txBox="1"/>
          <p:nvPr>
            <p:ph idx="1" type="body"/>
          </p:nvPr>
        </p:nvSpPr>
        <p:spPr>
          <a:xfrm>
            <a:off x="10365701" y="1974855"/>
            <a:ext cx="12343597" cy="9747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6350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1pPr>
            <a:lvl2pPr indent="-5842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Char char="•"/>
              <a:defRPr sz="5600"/>
            </a:lvl2pPr>
            <a:lvl3pPr indent="-5334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  <a:defRPr sz="4800"/>
            </a:lvl3pPr>
            <a:lvl4pPr indent="-482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482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6pPr>
            <a:lvl7pPr indent="-482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7pPr>
            <a:lvl8pPr indent="-482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8pPr>
            <a:lvl9pPr indent="-482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9pPr>
          </a:lstStyle>
          <a:p/>
        </p:txBody>
      </p:sp>
      <p:sp>
        <p:nvSpPr>
          <p:cNvPr id="61" name="Google Shape;61;p36"/>
          <p:cNvSpPr txBox="1"/>
          <p:nvPr>
            <p:ph idx="2" type="body"/>
          </p:nvPr>
        </p:nvSpPr>
        <p:spPr>
          <a:xfrm>
            <a:off x="1679467" y="4114801"/>
            <a:ext cx="7863963" cy="7623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62" name="Google Shape;62;p36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6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6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7"/>
          <p:cNvSpPr txBox="1"/>
          <p:nvPr>
            <p:ph type="title"/>
          </p:nvPr>
        </p:nvSpPr>
        <p:spPr>
          <a:xfrm>
            <a:off x="1679467" y="914400"/>
            <a:ext cx="7863963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7"/>
          <p:cNvSpPr/>
          <p:nvPr>
            <p:ph idx="2" type="pic"/>
          </p:nvPr>
        </p:nvSpPr>
        <p:spPr>
          <a:xfrm>
            <a:off x="10365701" y="1974855"/>
            <a:ext cx="12343597" cy="9747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37"/>
          <p:cNvSpPr txBox="1"/>
          <p:nvPr>
            <p:ph idx="1" type="body"/>
          </p:nvPr>
        </p:nvSpPr>
        <p:spPr>
          <a:xfrm>
            <a:off x="1679467" y="4114801"/>
            <a:ext cx="7863963" cy="7623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69" name="Google Shape;69;p37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7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7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8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Arial"/>
              <a:buNone/>
              <a:defRPr b="0" i="0" sz="8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8"/>
          <p:cNvSpPr txBox="1"/>
          <p:nvPr>
            <p:ph idx="1" type="body"/>
          </p:nvPr>
        </p:nvSpPr>
        <p:spPr>
          <a:xfrm>
            <a:off x="1676291" y="3651251"/>
            <a:ext cx="21029830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84200" lvl="0" marL="457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533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82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572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572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572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572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572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572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8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8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8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e59e683c55_0_168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Arial"/>
              <a:buNone/>
              <a:defRPr b="0" i="0" sz="8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ge59e683c55_0_168"/>
          <p:cNvSpPr txBox="1"/>
          <p:nvPr>
            <p:ph idx="1" type="body"/>
          </p:nvPr>
        </p:nvSpPr>
        <p:spPr>
          <a:xfrm>
            <a:off x="1676291" y="3651251"/>
            <a:ext cx="210297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84200" lvl="0" marL="457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533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82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572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572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572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572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572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572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ge59e683c55_0_168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Google Shape;88;ge59e683c55_0_168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Google Shape;89;ge59e683c55_0_168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hyperlink" Target="https://ant.design/components/layout/" TargetMode="External"/><Relationship Id="rId5" Type="http://schemas.openxmlformats.org/officeDocument/2006/relationships/hyperlink" Target="https://ant.design/components/grid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hyperlink" Target="https://ant.design/components/pagination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hyperlink" Target="https://ant.design/components/checkbox/" TargetMode="External"/><Relationship Id="rId5" Type="http://schemas.openxmlformats.org/officeDocument/2006/relationships/hyperlink" Target="https://ant.design/components/form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hyperlink" Target="https://ant.design/components/table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hyperlink" Target="https://ant.design/components/message/" TargetMode="External"/><Relationship Id="rId5" Type="http://schemas.openxmlformats.org/officeDocument/2006/relationships/hyperlink" Target="https://ant.design/components/modal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hyperlink" Target="https://ant.design/components/progress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/>
          <p:nvPr/>
        </p:nvSpPr>
        <p:spPr>
          <a:xfrm>
            <a:off x="2413000" y="3689648"/>
            <a:ext cx="17526000" cy="248786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</a:pPr>
            <a:r>
              <a:rPr b="1" i="0" lang="en-US" sz="7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Ant Design 2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ED234B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b="1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UI 라이브러리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0"/>
          <p:cNvSpPr txBox="1"/>
          <p:nvPr>
            <p:ph idx="12" type="sldNum"/>
          </p:nvPr>
        </p:nvSpPr>
        <p:spPr>
          <a:xfrm>
            <a:off x="9448184" y="12996000"/>
            <a:ext cx="5486043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e59a692d34_0_0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ge59a692d34_0_0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ge59a692d34_0_0"/>
          <p:cNvSpPr/>
          <p:nvPr/>
        </p:nvSpPr>
        <p:spPr>
          <a:xfrm>
            <a:off x="2413000" y="3860800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Layout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b="0" i="0" lang="en-US" sz="4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4"/>
              </a:rPr>
              <a:t>https://ant.design/components/layout/</a:t>
            </a:r>
            <a:r>
              <a:rPr b="0" i="0" lang="en-US" sz="4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Grid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5"/>
              </a:rPr>
              <a:t>https://ant.design/components/grid/</a:t>
            </a:r>
            <a:r>
              <a:rPr lang="en-US" sz="4500">
                <a:solidFill>
                  <a:srgbClr val="53585F"/>
                </a:solidFill>
              </a:rPr>
              <a:t>)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b828b6575d_0_1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gb828b6575d_0_1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gb828b6575d_0_1"/>
          <p:cNvSpPr/>
          <p:nvPr/>
        </p:nvSpPr>
        <p:spPr>
          <a:xfrm>
            <a:off x="2413000" y="3860800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Pagination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4"/>
              </a:rPr>
              <a:t>https://ant.design/components/pagination/</a:t>
            </a:r>
            <a:r>
              <a:rPr lang="en-US" sz="4500">
                <a:solidFill>
                  <a:srgbClr val="53585F"/>
                </a:solidFill>
              </a:rPr>
              <a:t>)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b828b6575d_0_16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gb828b6575d_0_16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gb828b6575d_0_16"/>
          <p:cNvSpPr/>
          <p:nvPr/>
        </p:nvSpPr>
        <p:spPr>
          <a:xfrm>
            <a:off x="2673625" y="3833825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Checkbox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4"/>
              </a:rPr>
              <a:t>https://ant.design/components/checkbox/</a:t>
            </a:r>
            <a:r>
              <a:rPr lang="en-US" sz="4500">
                <a:solidFill>
                  <a:srgbClr val="53585F"/>
                </a:solidFill>
              </a:rPr>
              <a:t>)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Form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5"/>
              </a:rPr>
              <a:t>https://ant.design/components/form/</a:t>
            </a:r>
            <a:r>
              <a:rPr lang="en-US" sz="4500">
                <a:solidFill>
                  <a:srgbClr val="53585F"/>
                </a:solidFill>
              </a:rPr>
              <a:t>)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e5dc21419d_0_7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ge5dc21419d_0_7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ge5dc21419d_0_7"/>
          <p:cNvSpPr/>
          <p:nvPr/>
        </p:nvSpPr>
        <p:spPr>
          <a:xfrm>
            <a:off x="2673625" y="3833825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Table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4"/>
              </a:rPr>
              <a:t>https://ant.design/components/table/</a:t>
            </a:r>
            <a:r>
              <a:rPr lang="en-US" sz="4500">
                <a:solidFill>
                  <a:srgbClr val="53585F"/>
                </a:solidFill>
              </a:rPr>
              <a:t>)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e5dc21419d_0_14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ge5dc21419d_0_14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ge5dc21419d_0_14"/>
          <p:cNvSpPr/>
          <p:nvPr/>
        </p:nvSpPr>
        <p:spPr>
          <a:xfrm>
            <a:off x="2673625" y="3833825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Message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4"/>
              </a:rPr>
              <a:t>https://ant.design/components/message/</a:t>
            </a:r>
            <a:r>
              <a:rPr lang="en-US" sz="4500">
                <a:solidFill>
                  <a:srgbClr val="53585F"/>
                </a:solidFill>
              </a:rPr>
              <a:t>)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Modal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5"/>
              </a:rPr>
              <a:t>https://ant.design/components/modal/</a:t>
            </a:r>
            <a:r>
              <a:rPr lang="en-US" sz="4500">
                <a:solidFill>
                  <a:srgbClr val="53585F"/>
                </a:solidFill>
              </a:rPr>
              <a:t>)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e5dc21419d_0_22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ge5dc21419d_0_22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ge5dc21419d_0_22"/>
          <p:cNvSpPr/>
          <p:nvPr/>
        </p:nvSpPr>
        <p:spPr>
          <a:xfrm>
            <a:off x="2673625" y="3833825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Progress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4"/>
              </a:rPr>
              <a:t>https://ant.design/components/progress/</a:t>
            </a:r>
            <a:r>
              <a:rPr lang="en-US" sz="4500">
                <a:solidFill>
                  <a:srgbClr val="53585F"/>
                </a:solidFill>
              </a:rPr>
              <a:t>)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e407bf3096_1_93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정리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ge407bf3096_1_93"/>
          <p:cNvSpPr/>
          <p:nvPr/>
        </p:nvSpPr>
        <p:spPr>
          <a:xfrm>
            <a:off x="2415187" y="54631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ge407bf3096_1_93"/>
          <p:cNvSpPr/>
          <p:nvPr/>
        </p:nvSpPr>
        <p:spPr>
          <a:xfrm>
            <a:off x="10797187" y="54631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ge407bf3096_1_93"/>
          <p:cNvSpPr/>
          <p:nvPr/>
        </p:nvSpPr>
        <p:spPr>
          <a:xfrm>
            <a:off x="2433146" y="58051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Layout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5" name="Google Shape;215;ge407bf3096_1_9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96250" y="58952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ge407bf3096_1_93"/>
          <p:cNvSpPr/>
          <p:nvPr/>
        </p:nvSpPr>
        <p:spPr>
          <a:xfrm>
            <a:off x="10815146" y="58051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화면 구조를 간편하게 배치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ge407bf3096_1_93"/>
          <p:cNvSpPr/>
          <p:nvPr/>
        </p:nvSpPr>
        <p:spPr>
          <a:xfrm>
            <a:off x="2413000" y="3876040"/>
            <a:ext cx="16035300" cy="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0" lang="en-US" sz="4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Ant Design 2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ge407bf3096_1_93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ge407bf3096_1_93"/>
          <p:cNvSpPr/>
          <p:nvPr/>
        </p:nvSpPr>
        <p:spPr>
          <a:xfrm>
            <a:off x="2420674" y="73091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ge407bf3096_1_93"/>
          <p:cNvSpPr/>
          <p:nvPr/>
        </p:nvSpPr>
        <p:spPr>
          <a:xfrm>
            <a:off x="10802674" y="73091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ge407bf3096_1_93"/>
          <p:cNvSpPr/>
          <p:nvPr/>
        </p:nvSpPr>
        <p:spPr>
          <a:xfrm>
            <a:off x="2438634" y="76511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다양한 Component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2" name="Google Shape;222;ge407bf3096_1_9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01738" y="77412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ge407bf3096_1_93"/>
          <p:cNvSpPr/>
          <p:nvPr/>
        </p:nvSpPr>
        <p:spPr>
          <a:xfrm>
            <a:off x="10820634" y="76511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복붙만으로 화면 구성 가능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ge407bf3096_1_93"/>
          <p:cNvSpPr/>
          <p:nvPr/>
        </p:nvSpPr>
        <p:spPr>
          <a:xfrm>
            <a:off x="2420674" y="9229600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ge407bf3096_1_93"/>
          <p:cNvSpPr/>
          <p:nvPr/>
        </p:nvSpPr>
        <p:spPr>
          <a:xfrm>
            <a:off x="10802674" y="9229600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ge407bf3096_1_93"/>
          <p:cNvSpPr/>
          <p:nvPr/>
        </p:nvSpPr>
        <p:spPr>
          <a:xfrm>
            <a:off x="2438634" y="9571546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문서를 읽는 방법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7" name="Google Shape;227;ge407bf3096_1_9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01738" y="9661700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ge407bf3096_1_93"/>
          <p:cNvSpPr/>
          <p:nvPr/>
        </p:nvSpPr>
        <p:spPr>
          <a:xfrm>
            <a:off x="10820634" y="9571546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익히기 좋음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2021-04-05T07:22:06Z</dcterms:created>
  <dc:creator>jh_lee@fastcampus.co.kr</dc:creator>
</cp:coreProperties>
</file>