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4" roundtripDataSignature="AMtx7mjxbGDX8IKKazbTGn56LeyyFZqb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59a692d3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e59a692d34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b828b6575d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gb828b6575d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5cafc9b30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ge5cafc9b30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5cafc9b30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ge5cafc9b30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5cafc9b30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ge5cafc9b30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e407bf3096_1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ge407bf3096_1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4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59e683c55_0_174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e59e683c55_0_174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ge59e683c55_0_174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e59e683c55_0_174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e59e683c55_0_174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59e683c55_0_180"/>
          <p:cNvSpPr txBox="1"/>
          <p:nvPr>
            <p:ph type="ctrTitle"/>
          </p:nvPr>
        </p:nvSpPr>
        <p:spPr>
          <a:xfrm>
            <a:off x="3047802" y="2244725"/>
            <a:ext cx="182868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e59e683c55_0_180"/>
          <p:cNvSpPr txBox="1"/>
          <p:nvPr>
            <p:ph idx="1" type="subTitle"/>
          </p:nvPr>
        </p:nvSpPr>
        <p:spPr>
          <a:xfrm>
            <a:off x="3047802" y="7204075"/>
            <a:ext cx="18286800" cy="3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99" name="Google Shape;99;ge59e683c55_0_180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e59e683c55_0_180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e59e683c55_0_180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59e683c55_0_186"/>
          <p:cNvSpPr txBox="1"/>
          <p:nvPr>
            <p:ph type="title"/>
          </p:nvPr>
        </p:nvSpPr>
        <p:spPr>
          <a:xfrm>
            <a:off x="1663593" y="3419481"/>
            <a:ext cx="21029700" cy="57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e59e683c55_0_186"/>
          <p:cNvSpPr txBox="1"/>
          <p:nvPr>
            <p:ph idx="1" type="body"/>
          </p:nvPr>
        </p:nvSpPr>
        <p:spPr>
          <a:xfrm>
            <a:off x="1663593" y="9178928"/>
            <a:ext cx="210297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ge59e683c55_0_186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e59e683c55_0_186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e59e683c55_0_186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59e683c55_0_192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e59e683c55_0_192"/>
          <p:cNvSpPr txBox="1"/>
          <p:nvPr>
            <p:ph idx="1" type="body"/>
          </p:nvPr>
        </p:nvSpPr>
        <p:spPr>
          <a:xfrm>
            <a:off x="1676291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ge59e683c55_0_192"/>
          <p:cNvSpPr txBox="1"/>
          <p:nvPr>
            <p:ph idx="2" type="body"/>
          </p:nvPr>
        </p:nvSpPr>
        <p:spPr>
          <a:xfrm>
            <a:off x="12343596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ge59e683c55_0_192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e59e683c55_0_192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e59e683c55_0_192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59e683c55_0_199"/>
          <p:cNvSpPr txBox="1"/>
          <p:nvPr>
            <p:ph type="title"/>
          </p:nvPr>
        </p:nvSpPr>
        <p:spPr>
          <a:xfrm>
            <a:off x="1679467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e59e683c55_0_199"/>
          <p:cNvSpPr txBox="1"/>
          <p:nvPr>
            <p:ph idx="1" type="body"/>
          </p:nvPr>
        </p:nvSpPr>
        <p:spPr>
          <a:xfrm>
            <a:off x="1679469" y="3362325"/>
            <a:ext cx="103149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18" name="Google Shape;118;ge59e683c55_0_199"/>
          <p:cNvSpPr txBox="1"/>
          <p:nvPr>
            <p:ph idx="2" type="body"/>
          </p:nvPr>
        </p:nvSpPr>
        <p:spPr>
          <a:xfrm>
            <a:off x="1679469" y="5010153"/>
            <a:ext cx="103149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ge59e683c55_0_199"/>
          <p:cNvSpPr txBox="1"/>
          <p:nvPr>
            <p:ph idx="3" type="body"/>
          </p:nvPr>
        </p:nvSpPr>
        <p:spPr>
          <a:xfrm>
            <a:off x="12343601" y="3362325"/>
            <a:ext cx="103656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20" name="Google Shape;120;ge59e683c55_0_199"/>
          <p:cNvSpPr txBox="1"/>
          <p:nvPr>
            <p:ph idx="4" type="body"/>
          </p:nvPr>
        </p:nvSpPr>
        <p:spPr>
          <a:xfrm>
            <a:off x="12343601" y="5010153"/>
            <a:ext cx="103656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ge59e683c55_0_199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e59e683c55_0_199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e59e683c55_0_199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59e683c55_0_208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e59e683c55_0_208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e59e683c55_0_208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e59e683c55_0_208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59e683c55_0_21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e59e683c55_0_21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e59e683c55_0_21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59e683c55_0_217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e59e683c55_0_217"/>
          <p:cNvSpPr txBox="1"/>
          <p:nvPr>
            <p:ph idx="1" type="body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136" name="Google Shape;136;ge59e683c55_0_217"/>
          <p:cNvSpPr txBox="1"/>
          <p:nvPr>
            <p:ph idx="2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37" name="Google Shape;137;ge59e683c55_0_217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e59e683c55_0_217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e59e683c55_0_217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59e683c55_0_224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e59e683c55_0_224"/>
          <p:cNvSpPr/>
          <p:nvPr>
            <p:ph idx="2" type="pic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3" name="Google Shape;143;ge59e683c55_0_224"/>
          <p:cNvSpPr txBox="1"/>
          <p:nvPr>
            <p:ph idx="1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44" name="Google Shape;144;ge59e683c55_0_224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e59e683c55_0_224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ge59e683c55_0_224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59e683c55_0_231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e59e683c55_0_231"/>
          <p:cNvSpPr txBox="1"/>
          <p:nvPr>
            <p:ph idx="1" type="body"/>
          </p:nvPr>
        </p:nvSpPr>
        <p:spPr>
          <a:xfrm rot="5400000">
            <a:off x="7839922" y="-2512250"/>
            <a:ext cx="8702700" cy="210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ge59e683c55_0_231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e59e683c55_0_231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e59e683c55_0_231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59e683c55_0_237"/>
          <p:cNvSpPr txBox="1"/>
          <p:nvPr>
            <p:ph type="title"/>
          </p:nvPr>
        </p:nvSpPr>
        <p:spPr>
          <a:xfrm rot="5400000">
            <a:off x="14265477" y="3913404"/>
            <a:ext cx="11623800" cy="52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ge59e683c55_0_237"/>
          <p:cNvSpPr txBox="1"/>
          <p:nvPr>
            <p:ph idx="1" type="body"/>
          </p:nvPr>
        </p:nvSpPr>
        <p:spPr>
          <a:xfrm rot="5400000">
            <a:off x="3598138" y="-1191695"/>
            <a:ext cx="11623800" cy="15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ge59e683c55_0_237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e59e683c55_0_237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e59e683c55_0_237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0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0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"/>
              <a:buNone/>
              <a:defRPr b="0" i="0" sz="8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59e683c55_0_168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"/>
              <a:buNone/>
              <a:defRPr b="0" i="0" sz="8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ge59e683c55_0_168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ge59e683c55_0_168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ge59e683c55_0_168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ge59e683c55_0_168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s://react.semantic-ui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hyperlink" Target="https://react.semantic-ui.com/usag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hyperlink" Target="https://react.semantic-ui.com/elements/button" TargetMode="External"/><Relationship Id="rId5" Type="http://schemas.openxmlformats.org/officeDocument/2006/relationships/hyperlink" Target="https://react.semantic-ui.com/elements/list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hyperlink" Target="https://react.semantic-ui.com/augmentation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hyperlink" Target="https://react.semantic-ui.com/shorthand-props" TargetMode="External"/><Relationship Id="rId5" Type="http://schemas.openxmlformats.org/officeDocument/2006/relationships/hyperlink" Target="https://react.semantic-ui.com/prototype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lang="en-US" sz="7500">
                <a:solidFill>
                  <a:schemeClr val="dk1"/>
                </a:solidFill>
              </a:rPr>
              <a:t>React Semantic UI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UI 라이브러리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0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59a692d34_0_0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e59a692d34_0_0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e59a692d34_0_0"/>
          <p:cNvSpPr/>
          <p:nvPr/>
        </p:nvSpPr>
        <p:spPr>
          <a:xfrm>
            <a:off x="2413000" y="3860800"/>
            <a:ext cx="17620201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React Semantic UI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https://react.semantic-ui.com/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시맨틱?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의미론적 웹 =&gt; 기계가 이해할 수 있는 웹페이지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웹 접근성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b828b6575d_0_1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b828b6575d_0_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b828b6575d_0_1"/>
          <p:cNvSpPr/>
          <p:nvPr/>
        </p:nvSpPr>
        <p:spPr>
          <a:xfrm>
            <a:off x="2413000" y="3860800"/>
            <a:ext cx="17620201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기존에 있던 Semantic UI의 integration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Get Started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https://react.semantic-ui.com/usage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npm install semantic-ui-react semantic-ui-css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import ‘semantic-ui-css/semantic.min.css’</a:t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5cafc9b30_0_3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e5cafc9b30_0_3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e5cafc9b30_0_3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Button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https://react.semantic-ui.com/elements/button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List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5"/>
              </a:rPr>
              <a:t>https://react.semantic-ui.com/elements/list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5cafc9b30_0_20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e5cafc9b30_0_20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e5cafc9b30_0_20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Composition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https://react.semantic-ui.com/augmentation</a:t>
            </a:r>
            <a:r>
              <a:rPr lang="en-US" sz="4500">
                <a:solidFill>
                  <a:schemeClr val="dk1"/>
                </a:solidFill>
              </a:rPr>
              <a:t>)</a:t>
            </a:r>
            <a:endParaRPr sz="4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3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as Props</a:t>
            </a:r>
            <a:endParaRPr sz="3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e5cafc9b30_0_35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e5cafc9b30_0_35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ge5cafc9b30_0_35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Shorthand Props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https://react.semantic-ui.com/shorthand-props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Prototypes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5"/>
              </a:rPr>
              <a:t>https://react.semantic-ui.com/prototypes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e407bf3096_1_93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e407bf3096_1_93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e407bf3096_1_93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e407bf3096_1_93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Semantic Web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ge407bf3096_1_93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웹 접근성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e407bf3096_1_93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React Semantic UI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e407bf3096_1_93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e407bf3096_1_93"/>
          <p:cNvSpPr/>
          <p:nvPr/>
        </p:nvSpPr>
        <p:spPr>
          <a:xfrm>
            <a:off x="2420674" y="7309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ge407bf3096_1_93"/>
          <p:cNvSpPr/>
          <p:nvPr/>
        </p:nvSpPr>
        <p:spPr>
          <a:xfrm>
            <a:off x="10802674" y="7309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e407bf3096_1_93"/>
          <p:cNvSpPr/>
          <p:nvPr/>
        </p:nvSpPr>
        <p:spPr>
          <a:xfrm>
            <a:off x="2438634" y="7651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JQuery 기반 Semantic UI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7741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e407bf3096_1_93"/>
          <p:cNvSpPr/>
          <p:nvPr/>
        </p:nvSpPr>
        <p:spPr>
          <a:xfrm>
            <a:off x="10820634" y="7651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리액트용으로 제공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e407bf3096_1_93"/>
          <p:cNvSpPr/>
          <p:nvPr/>
        </p:nvSpPr>
        <p:spPr>
          <a:xfrm>
            <a:off x="2420674" y="922960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ge407bf3096_1_93"/>
          <p:cNvSpPr/>
          <p:nvPr/>
        </p:nvSpPr>
        <p:spPr>
          <a:xfrm>
            <a:off x="10802674" y="922960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e407bf3096_1_93"/>
          <p:cNvSpPr/>
          <p:nvPr/>
        </p:nvSpPr>
        <p:spPr>
          <a:xfrm>
            <a:off x="2438634" y="957154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Try 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966170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ge407bf3096_1_93"/>
          <p:cNvSpPr/>
          <p:nvPr/>
        </p:nvSpPr>
        <p:spPr>
          <a:xfrm>
            <a:off x="10820634" y="957154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변경을 바로 확인 가능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ge407bf3096_1_93"/>
          <p:cNvSpPr/>
          <p:nvPr/>
        </p:nvSpPr>
        <p:spPr>
          <a:xfrm>
            <a:off x="2438624" y="11150025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ge407bf3096_1_93"/>
          <p:cNvSpPr/>
          <p:nvPr/>
        </p:nvSpPr>
        <p:spPr>
          <a:xfrm>
            <a:off x="10820624" y="11150025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ge407bf3096_1_93"/>
          <p:cNvSpPr/>
          <p:nvPr/>
        </p:nvSpPr>
        <p:spPr>
          <a:xfrm>
            <a:off x="2456584" y="11491971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as props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" name="Google Shape;225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19688" y="11582125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e407bf3096_1_93"/>
          <p:cNvSpPr/>
          <p:nvPr/>
        </p:nvSpPr>
        <p:spPr>
          <a:xfrm>
            <a:off x="10838584" y="11491971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Semantic 한 tag 사용 가능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