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rrYeu+YTHyhnAX6K0bCglDtm8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cafc9b3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cafc9b3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31f33ac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631f33ac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31f33ac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631f33ac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31f33ac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631f33ac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31f33ac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631f33ac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getting-started/introdu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layout/gri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butto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lang="en-US" sz="7500">
                <a:solidFill>
                  <a:schemeClr val="dk1"/>
                </a:solidFill>
              </a:rPr>
              <a:t>Bootstrap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cafc9b30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cafc9b30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cafc9b30_0_35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부트스트랩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https://getbootstrap.com/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굉장히 유명한 front-end open source toolkit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JQuery과 강하게 결합되어 있음 / 반응형 웹 개발에 특화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31f33ac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631f33ac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631f33ac0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Bootstrap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31f33ac0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31f33ac0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631f33ac0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Install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https://react-bootstrap.github.io/getting-started/introduction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import ‘bootstrap/dist/css/bootstrap.min.css’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Sass로도 사용가능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31f33ac0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631f33ac0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631f33ac0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Layout Grid System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https://react-bootstrap.github.io/layout/grid/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31f33ac0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631f33ac0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631f33ac0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https://react-bootstrap.github.io/components/buttons/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반응형 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xs / md / lg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lang="en-US" sz="4500">
                <a:solidFill>
                  <a:srgbClr val="53585F"/>
                </a:solidFill>
              </a:rPr>
              <a:t>Bootstrap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@import 해서 쓸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익숙한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Bootstrap 을 그대로 가져옴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