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liSCHOe+IxkKJY4JL+AITgDvF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5cafc9b30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5cafc9b30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60c3992d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60c3992d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60c3992d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60c3992d9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60c3992d9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60c3992d9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60c3992d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60c3992d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60c3992d9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e60c3992d9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60c3992d9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e60c3992d9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9e683c55_0_17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59e683c55_0_17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59e683c55_0_17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59e683c55_0_17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59e683c55_0_17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9e683c55_0_180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59e683c55_0_180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59e683c55_0_18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59e683c55_0_18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59e683c55_0_18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9e683c55_0_186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59e683c55_0_186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59e683c55_0_18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59e683c55_0_18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59e683c55_0_18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9e683c55_0_19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59e683c55_0_192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59e683c55_0_192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59e683c55_0_19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59e683c55_0_19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59e683c55_0_19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9e683c55_0_199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59e683c55_0_199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59e683c55_0_199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59e683c55_0_199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59e683c55_0_199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59e683c55_0_1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59e683c55_0_1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59e683c55_0_1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9e683c55_0_20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59e683c55_0_20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59e683c55_0_20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59e683c55_0_20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9e683c55_0_21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59e683c55_0_21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59e683c55_0_21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9e683c55_0_217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59e683c55_0_217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59e683c55_0_217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59e683c55_0_2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59e683c55_0_2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59e683c55_0_2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9e683c55_0_224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59e683c55_0_224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ge59e683c55_0_224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59e683c55_0_22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59e683c55_0_22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59e683c55_0_22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9e683c55_0_23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59e683c55_0_231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59e683c55_0_23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59e683c55_0_23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59e683c55_0_23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9e683c55_0_237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59e683c55_0_237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59e683c55_0_23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59e683c55_0_23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59e683c55_0_23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9e683c55_0_16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b="0" i="0" sz="8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59e683c55_0_168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e59e683c55_0_16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e59e683c55_0_16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e59e683c55_0_16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react-bootstrap.github.io/components/form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react-bootstrap.github.io/components/carousel/" TargetMode="External"/><Relationship Id="rId5" Type="http://schemas.openxmlformats.org/officeDocument/2006/relationships/hyperlink" Target="https://react-bootstrap.github.io/components/dropdown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react-bootstrap.github.io/components/list-group/" TargetMode="External"/><Relationship Id="rId5" Type="http://schemas.openxmlformats.org/officeDocument/2006/relationships/hyperlink" Target="https://react-bootstrap.github.io/components/moda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react-bootstrap.github.io/components/offcanvas/" TargetMode="External"/><Relationship Id="rId5" Type="http://schemas.openxmlformats.org/officeDocument/2006/relationships/hyperlink" Target="https://react-bootstrap.github.io/components/pagination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react-bootstrap.github.io/components/progress/" TargetMode="External"/><Relationship Id="rId5" Type="http://schemas.openxmlformats.org/officeDocument/2006/relationships/hyperlink" Target="https://react-bootstrap.github.io/components/spinner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react-bootstrap.github.io/components/tabl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react-bootstrap.github.io/utilities/transitions/" TargetMode="External"/><Relationship Id="rId5" Type="http://schemas.openxmlformats.org/officeDocument/2006/relationships/hyperlink" Target="https://react-bootstrap.github.io/utilities/rat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 Boot</a:t>
            </a:r>
            <a:r>
              <a:rPr b="1" lang="en-US" sz="7500">
                <a:solidFill>
                  <a:schemeClr val="dk1"/>
                </a:solidFill>
              </a:rPr>
              <a:t>s</a:t>
            </a: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trap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5cafc9b30_0_3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5cafc9b30_0_3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5cafc9b30_0_35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Forms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https://react-bootstrap.github.io/components/forms/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60c3992d9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60c3992d9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60c3992d9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Carousel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https://react-bootstrap.github.io/components/carousel/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Dropdowns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https://react-bootstrap.github.io/components/dropdowns/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60c3992d9_0_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60c3992d9_0_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60c3992d9_0_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List Group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https://react-bootstrap.github.io/components/list-group/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Modal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https://react-bootstrap.github.io/components/modal/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0c3992d9_0_1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60c3992d9_0_1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60c3992d9_0_1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Offcanvas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https://react-bootstrap.github.io/components/offcanvas/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Pagination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https://react-bootstrap.github.io/components/pagination/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60c3992d9_0_2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60c3992d9_0_2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60c3992d9_0_2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Progress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https://react-bootstrap.github.io/components/progress/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br>
              <a:rPr lang="en-US" sz="4500">
                <a:solidFill>
                  <a:srgbClr val="53585F"/>
                </a:solidFill>
              </a:rPr>
            </a:br>
            <a:r>
              <a:rPr lang="en-US" sz="4500">
                <a:solidFill>
                  <a:srgbClr val="53585F"/>
                </a:solidFill>
              </a:rPr>
              <a:t>Spinners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https://react-bootstrap.github.io/components/spinners/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60c3992d9_0_3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60c3992d9_0_3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60c3992d9_0_3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Table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https://react-bootstrap.github.io/components/table/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60c3992d9_0_4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60c3992d9_0_4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e60c3992d9_0_43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Transitions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https://react-bootstrap.github.io/utilities/transitions/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Ratio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https://react-bootstrap.github.io/utilities/ratio/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컬러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통일성 있음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React Bootstrap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Admin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Admin 페이지에서 자주 본 스타일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Utilities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Transitions / Ratio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