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cVXgt64UgkjJUAqgEVwTda88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cafc9b3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cafc9b3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0c3992d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60c3992d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6b71f60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6b71f60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6b71f60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6b71f60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623573b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5623573b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material.io/desig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material-ui.com/" TargetMode="External"/><Relationship Id="rId5" Type="http://schemas.openxmlformats.org/officeDocument/2006/relationships/hyperlink" Target="https://material-ui.com/store/?utm_source=docs&amp;utm_medium=referral&amp;utm_campaign=home-st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material-ui.com/getting-started/installa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material-ui.com/getting-started/learn/" TargetMode="External"/><Relationship Id="rId5" Type="http://schemas.openxmlformats.org/officeDocument/2006/relationships/hyperlink" Target="https://github.com/mui-org/material-ui/tree/master/examples/create-react-a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material-ui.com/getting-started/faq/" TargetMode="External"/><Relationship Id="rId5" Type="http://schemas.openxmlformats.org/officeDocument/2006/relationships/hyperlink" Target="https://material-ui.com/components/gri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material-ui.com/getting-started/faq/#why-are-the-colors-i-am-seeing-different-from-what-i-see-here" TargetMode="External"/><Relationship Id="rId5" Type="http://schemas.openxmlformats.org/officeDocument/2006/relationships/hyperlink" Target="https://material-ui.com/customization/them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Material UI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머테리얼 디자인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https://material.io/design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구글이 2014년 안드로이드 스마트폰에 적용하면서 알려짐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cafc9b30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5cafc9b30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cafc9b30_0_35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Material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각종 테마들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https://material-ui.com/store/?utm_source=docs&amp;utm_medium=referral&amp;utm_campaign=home-store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0c3992d9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0c3992d9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60c3992d9_0_9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Installation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https://material-ui.com/getting-started/installation/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Responsive meta tag(mobile first)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&lt;meta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name="viewport"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 content="minimum-scale=1, initial-scale=1, width=device-width"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/&gt;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6b71f604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6b71f604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6b71f604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Learn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https://material-ui.com/getting-started/learn/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스스로 material-ui를 학습 할 수 있는 여러 방식을 제공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example project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https://github.com/mui-org/material-ui/tree/master/examples/create-react-app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6b71f604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6b71f604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6b71f604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FAQ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https://material-ui.com/getting-started/faq/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Layout - Grid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https://material-ui.com/components/grid/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623573be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5623573be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5623573be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왜 document와 다를까?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https://material-ui.com/getting-started/faq/#why-are-the-colors-i-am-seeing-different-from-what-i-see-here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Theme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https://material-ui.com/customization/theming/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Material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구글이 선도한 디자인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Material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서포트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Example Project / Design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FAQ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실무 과정에서 마주할 이슈들 정리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07bf3096_1_93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407bf3096_1_93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 / 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07bf3096_1_93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체계화 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