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NZ3Q4Figcal8p2Esz6z1aw9O7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7f5d67c1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7f5d67c1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f5d67c1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7f5d67c10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f5d67c1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7f5d67c1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aw.githubusercontent.com/techoi/raw-data-api/main/simple-api.js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mswjs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mswjs.io/exampl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msw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데이터 모킹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096c92df2_0_4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모킹(Mocking)이란?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Mock(모의 데이터)을 만들어서 활용하는 방식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통상적으로 data fetch를 해야하는 경우 통신을 통해 응답을 내려주는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서버가 있어야 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7f5d67c10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서버가 없는 경우,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api 요청으로 내려올 데이터를 프론트에서 모킹하거나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서버의 역할을 해주는 무언가(데이터 fetch 해보기 강의에서는 github)가 필요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https://raw.githubusercontent.com/techoi/raw-data-api/main/simple-api.json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msw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https://mswjs.io/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Interception on the network level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Service Worker 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REST API &amp; GraphQL support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f5d67c10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7f5d67c10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Examples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https://mswjs.io/examples/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7f5d67c10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f5d67c10_0_1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7f5d67c10_0_1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Worker / Server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Browser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Node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9" name="Google Shape;199;ge7f5d67c10_0_1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7f5d67c10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7f5d67c10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Mocking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Rest 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 API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06" name="Google Shape;206;ge7f5d67c10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Mocking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모의 데이터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msw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Service worker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REST API / GraphQL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모두 모킹이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