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g+F/Hu1OzNqyP5RM7+46tmyHhK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8af2e232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8af2e232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096c92df2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096c92df2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7f5d67c1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7f5d67c1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8039278f2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8039278f2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07bf3096_1_11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407bf3096_1_11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407bf3096_1_1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407bf3096_1_1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407bf3096_1_1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407bf3096_1_11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407bf3096_1_11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407bf3096_1_11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407bf3096_1_11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407bf3096_1_11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407bf3096_1_12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407bf3096_1_12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407bf3096_1_12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407bf3096_1_12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407bf3096_1_12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07bf3096_1_12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407bf3096_1_12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407bf3096_1_12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407bf3096_1_12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407bf3096_1_12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407bf3096_1_12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07bf3096_1_13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407bf3096_1_13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407bf3096_1_13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407bf3096_1_13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407bf3096_1_13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407bf3096_1_13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407bf3096_1_13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407bf3096_1_13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407bf3096_1_14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407bf3096_1_14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407bf3096_1_14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407bf3096_1_14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07bf3096_1_14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407bf3096_1_14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407bf3096_1_14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407bf3096_1_15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407bf3096_1_15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407bf3096_1_15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407bf3096_1_15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407bf3096_1_15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407bf3096_1_15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407bf3096_1_16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407bf3096_1_16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407bf3096_1_16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407bf3096_1_1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407bf3096_1_1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407bf3096_1_1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407bf3096_1_16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407bf3096_1_16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407bf3096_1_16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407bf3096_1_16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407bf3096_1_16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407bf3096_1_17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407bf3096_1_17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407bf3096_1_17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407bf3096_1_17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407bf3096_1_17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407bf3096_1_10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407bf3096_1_10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407bf3096_1_10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407bf3096_1_10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407bf3096_1_10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mswjs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mswjs.io/docs/recipes/query-parameters" TargetMode="External"/><Relationship Id="rId5" Type="http://schemas.openxmlformats.org/officeDocument/2006/relationships/hyperlink" Target="https://mswjs.io/docs/recipes/response-patch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mswjs.io/docs/recipes/mocking-error-responses" TargetMode="External"/><Relationship Id="rId5" Type="http://schemas.openxmlformats.org/officeDocument/2006/relationships/hyperlink" Target="https://mswjs.io/docs/api/context/statu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msw 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모킹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8af2e2328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8af2e2328_0_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msw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https://mswjs.io/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Interception on the network level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Service Worker API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REST API &amp; GraphQL support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8af2e2328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096c92df2_0_4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096c92df2_0_44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실제 Create react app 에 적용해보기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fetch example 확장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8" name="Google Shape;178;ge096c92df2_0_4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7f5d67c10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7f5d67c10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Query parameters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https://mswjs.io/docs/recipes/query-parameters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Response patching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https://mswjs.io/docs/recipes/response-patching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85" name="Google Shape;185;ge7f5d67c10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8039278f2_0_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8039278f2_0_2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Mocking error response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https://mswjs.io/docs/recipes/mocking-error-responses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Context status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https://mswjs.io/docs/api/context/status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92" name="Google Shape;192;ge8039278f2_0_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mock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handler / brower 만 있어도 동작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msw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public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npx msw init &lt;PUBLIC_PATH&gt;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기타 커스텀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query / patching / error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