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oQgPKI0kxDUDzx8mlcGgE2ax3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a042dc3c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ea042dc3c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042dc3c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a042dc3c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f5d67c1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7f5d67c1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f5d67c1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7f5d67c1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a042dc3c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a042dc3c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a042dc3c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a042dc3c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a042dc3c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ea042dc3c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redux.js.org/tutorials/essentials/part-1-overview-concep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act-redux.j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actjs.org/blog/2014/05/06/flu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-redux.js.org/introduction/getting-start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-redux.js.org/introduction/why-use-react-redu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act-redux.js.org/tutorials/quick-start" TargetMode="External"/><Relationship Id="rId5" Type="http://schemas.openxmlformats.org/officeDocument/2006/relationships/hyperlink" Target="https://redux.js.org/tutorials/essentials/part-1-overview-concep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Redux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상태관리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a042dc3ce_0_2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비쥬얼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https://redux.js.org/tutorials/essentials/part-1-overview-concepts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26" name="Google Shape;226;gea042dc3ce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a042dc3ce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전역 상태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vs 지역 상태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단 방향 데이터(상태) 흐름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Flux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구성 요소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Store / Reducer / Action / Selector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https://react-redux.js.org/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042dc3ce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042dc3ce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Flux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https://reactjs.org/blog/2014/05/06/flux.html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영상 12:25초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a042dc3ce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Getting Started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https://react-redux.js.org/introduction/getting-started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provider / store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useDispatch / dispatch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useSelector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이것들을 알게되면 쓸 수 있게 되리...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f5d67c10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7f5d67c10_0_7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Why Use React Redux?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https://react-redux.js.org/introduction/why-use-react-redux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Official for React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Performance Optimizations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Community Support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7f5d67c10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f5d67c10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7f5d67c10_0_15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Tutorials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https://react-redux.js.org/tutorials/quick-start</a:t>
            </a:r>
            <a:r>
              <a:rPr lang="en-US" sz="4500">
                <a:solidFill>
                  <a:srgbClr val="53585F"/>
                </a:solidFill>
              </a:rPr>
              <a:t>) 이건 다음 시간에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 Essentials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https://redux.js.org/tutorials/essentials/part-1-overview-concepts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7f5d67c10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042dc3ce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One way data flow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multiple components issue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Lifting state up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Extract shared state from the component tree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Immutable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object / array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 … spread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5" name="Google Shape;205;gea042dc3ce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a042dc3ce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a042dc3ce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Terminology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action { type, payload }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reducer (state, action) =&gt; newState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store (state lives) created by passing reducer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dispatch only way to update state(pass in an action object)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selectors extract specific pieces of information from a store state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12" name="Google Shape;212;gea042dc3ce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a042dc3ce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a042dc3ce_0_2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Initial setup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store created by using reducer function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store calls root reducer once save initial state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UI first rendered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Updates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Something happens / dispatch action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stroe run reducer with prev state &amp; current action save new state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notifies all parts store has been updated / Each UI check update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need to changed UI re-render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19" name="Google Shape;219;gea042dc3ce_0_2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a042dc3ce_0_2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