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lrBPQj3TMnzjyhyVhgUeY5ygL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776e071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c776e071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776e071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c776e071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776e071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c776e071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recoiljs.org/ko/docs/guides/asynchronous-data-queri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recoiljs.org/ko/docs/guides/atom-effec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recoiljs.org/ko/docs/api-reference/utils/atomFamily" TargetMode="External"/><Relationship Id="rId5" Type="http://schemas.openxmlformats.org/officeDocument/2006/relationships/hyperlink" Target="https://recoiljs.org/ko/docs/api-reference/utils/selectorFamil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Recoil 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비동기 데이터 Fetch(Query)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https://recoiljs.org/ko/docs/guides/asynchronous-data-queries/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776e0711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c776e0711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동시 요청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waitForAll / waitForNone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비동기 요청의 다른 방법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useRecoilValueLoadable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c776e0711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776e0711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c776e0711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Atom Effects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실험적 기능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https://recoiljs.org/ko/docs/guides/atom-effects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effects_UNSTABLE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c776e0711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c776e0711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c776e0711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매개변수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atomFamily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https://recoiljs.org/ko/docs/api-reference/utils/atomFamily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selectorFamily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https://recoiljs.org/ko/docs/api-reference/utils/selectorFamily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c776e0711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비동기 데이터 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Recoil</a:t>
            </a:r>
            <a:r>
              <a:rPr lang="en-US" sz="4500">
                <a:solidFill>
                  <a:srgbClr val="53585F"/>
                </a:solidFill>
              </a:rPr>
              <a:t>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async / loadable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Async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Suspense / ErrorBoundary 와 함께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useRecoilValueLoadable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.state / .contents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407bf3096_1_93"/>
          <p:cNvSpPr/>
          <p:nvPr/>
        </p:nvSpPr>
        <p:spPr>
          <a:xfrm>
            <a:off x="2573074" y="110738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407bf3096_1_93"/>
          <p:cNvSpPr/>
          <p:nvPr/>
        </p:nvSpPr>
        <p:spPr>
          <a:xfrm>
            <a:off x="10955074" y="110738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e407bf3096_1_93"/>
          <p:cNvSpPr/>
          <p:nvPr/>
        </p:nvSpPr>
        <p:spPr>
          <a:xfrm>
            <a:off x="2591034" y="114157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4138" y="115059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e407bf3096_1_93"/>
          <p:cNvSpPr/>
          <p:nvPr/>
        </p:nvSpPr>
        <p:spPr>
          <a:xfrm>
            <a:off x="10973034" y="114157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Atom Effects / family(매개변수 활용)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