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I8HBZJqZGZoSI9xnFAyYWi/W/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7310fb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d7310fb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7310fb7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d7310fb7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7310fb7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d7310fb7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d7310fb7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d7310fb7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7310fb7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d7310fb7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pmndrs/zustan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codesandbox.io/s/dazzling-moon-itop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Zustand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Zustand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https://github.com/pmndrs/zustand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small / fast / scalable bearbones state-management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simplified flux principles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comfy api based on hooks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isn’t boilerplatey or opinionated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7310fb73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d7310fb73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Provider 가 없다.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https://codesandbox.io/s/dazzling-moon-itop4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d7310fb7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7310fb73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d7310fb73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설치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install zustand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d7310fb73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7310fb73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d7310fb73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Recoil 예제를 Zustand로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FontSize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CharacterCounter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d7310fb73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7310fb73_0_2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d7310fb73_0_2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Detects Changes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strict-equality (old === new) 가 default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shallow equality 는 import shallow from ‘zustand/shallow’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custom Equality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ed7310fb73_0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7310fb73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d7310fb73_0_2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Memoizing Selectors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useStore(useCallback((state)=&gt; state.~~, []));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ed7310fb73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No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React와 완전 분리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Zustand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useStore를 만들 수 있음 (자유도)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compare 로직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커스텀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407bf3096_1_93"/>
          <p:cNvSpPr/>
          <p:nvPr/>
        </p:nvSpPr>
        <p:spPr>
          <a:xfrm>
            <a:off x="2420674" y="111128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e407bf3096_1_93"/>
          <p:cNvSpPr/>
          <p:nvPr/>
        </p:nvSpPr>
        <p:spPr>
          <a:xfrm>
            <a:off x="10802674" y="111128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38634" y="114547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memoizing 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5451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e407bf3096_1_93"/>
          <p:cNvSpPr/>
          <p:nvPr/>
        </p:nvSpPr>
        <p:spPr>
          <a:xfrm>
            <a:off x="10820634" y="114547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메모이제이션 with useCallback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