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2" roundtripDataSignature="AMtx7mgF2vNWBb16iNcqKzgNK7BZIDRn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a661e9fa0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ea661e9fa0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7f5d67c10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e7f5d67c10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a661e9fa0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ea661e9fa0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a661e9fa0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ea661e9fa0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407bf3096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e407bf3096_1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github.com/pmndrs/zustand#overwriting-stat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github.com/pmndrs/zustand#readingwriting-state-and-reacting-to-changes-outside-of-component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github.com/pmndrs/zustand#using-zustand-without-reac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Zustand 2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상태관리 라이브러리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a661e9fa0_0_5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ea661e9fa0_0_5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Overwriting state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https://github.com/pmndrs/zustand#overwriting-state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() =&gt; set(state =&gt; {}, true)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set의 두번째 인자 default가 false true 면 state를 완전히 대체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96" name="Google Shape;96;gea661e9fa0_0_5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7f5d67c10_0_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e7f5d67c10_0_1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Todo Example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e7f5d67c10_0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a661e9fa0_0_1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ea661e9fa0_0_11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Outside of components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https://github.com/pmndrs/zustand#readingwriting-state-and-reacting-to-changes-outside-of-components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10" name="Google Shape;110;gea661e9fa0_0_1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a661e9fa0_0_18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ea661e9fa0_0_18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Without React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https://github.com/pmndrs/zustand#using-zustand-without-react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17" name="Google Shape;117;gea661e9fa0_0_18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407bf3096_1_9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e407bf3096_1_9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e407bf3096_1_9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e407bf3096_1_9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Overwriting 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e407bf3096_1_9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set의 두번째 변수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e407bf3096_1_9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Zustand 2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e407bf3096_1_9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e407bf3096_1_93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e407bf3096_1_93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e407bf3096_1_93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Selector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e407bf3096_1_93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state를 토대로 계산하는 건 함수로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e407bf3096_1_93"/>
          <p:cNvSpPr/>
          <p:nvPr/>
        </p:nvSpPr>
        <p:spPr>
          <a:xfrm>
            <a:off x="2420674" y="92296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e407bf3096_1_93"/>
          <p:cNvSpPr/>
          <p:nvPr/>
        </p:nvSpPr>
        <p:spPr>
          <a:xfrm>
            <a:off x="10802674" y="92296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e407bf3096_1_93"/>
          <p:cNvSpPr/>
          <p:nvPr/>
        </p:nvSpPr>
        <p:spPr>
          <a:xfrm>
            <a:off x="2438634" y="95715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React와 관계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617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e407bf3096_1_93"/>
          <p:cNvSpPr/>
          <p:nvPr/>
        </p:nvSpPr>
        <p:spPr>
          <a:xfrm>
            <a:off x="10820634" y="95715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리액트 외부 혹은 바닐라에서도 동작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