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3mY/RpoYFkDyqYaRgPpgukZ9f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756492b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ea756492b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756492b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ea756492b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756492b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a756492b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pmndrs/zustand#redux-devtoo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github.com/pmndrs/zustand#cant-live-without-redux-like-reducers-and-action-types" TargetMode="External"/><Relationship Id="rId5" Type="http://schemas.openxmlformats.org/officeDocument/2006/relationships/hyperlink" Target="https://github.com/pmndrs/zustand#persist-middlewa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Zustand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DevTools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https://github.com/pmndrs/zustand#redux-devtools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 dev tool 사용 가능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6" name="Google Shape;96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756492bf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ea756492bf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비동기 호출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CurrentUserInfo 예제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3" name="Google Shape;103;gea756492bf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756492bf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a756492bf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Transient updates / Reacting to changes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Scratches 예제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0" name="Google Shape;110;gea756492bf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a756492bf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ea756492bf_0_1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Redux-like reducers and action types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https://github.com/pmndrs/zustand#cant-live-without-redux-like-reducers-and-action-types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Persist middleware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https://github.com/pmndrs/zustand#persist-middleware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sessionStorage / localStorage / custom storage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17" name="Google Shape;117;gea756492bf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Devtools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 devtool 사용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Zustand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비동기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set 이전에 비동기가 일어나도 무관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 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Redux-like / Reacting to changes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미들웨어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Persist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