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13716000" cx="243824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966">
          <p15:clr>
            <a:srgbClr val="A4A3A4"/>
          </p15:clr>
        </p15:guide>
        <p15:guide id="2" pos="13123">
          <p15:clr>
            <a:srgbClr val="A4A3A4"/>
          </p15:clr>
        </p15:guide>
        <p15:guide id="3" orient="horz" pos="7813">
          <p15:clr>
            <a:srgbClr val="A4A3A4"/>
          </p15:clr>
        </p15:guide>
        <p15:guide id="4" pos="12533">
          <p15:clr>
            <a:srgbClr val="A4A3A4"/>
          </p15:clr>
        </p15:guide>
        <p15:guide id="5" orient="horz" pos="1871">
          <p15:clr>
            <a:srgbClr val="A4A3A4"/>
          </p15:clr>
        </p15:guide>
        <p15:guide id="6" orient="horz" pos="2415">
          <p15:clr>
            <a:srgbClr val="A4A3A4"/>
          </p15:clr>
        </p15:guide>
        <p15:guide id="7" pos="1511">
          <p15:clr>
            <a:srgbClr val="A4A3A4"/>
          </p15:clr>
        </p15:guide>
        <p15:guide id="8" orient="horz" pos="918">
          <p15:clr>
            <a:srgbClr val="A4A3A4"/>
          </p15:clr>
        </p15:guide>
        <p15:guide id="9" pos="3733">
          <p15:clr>
            <a:srgbClr val="A4A3A4"/>
          </p15:clr>
        </p15:guide>
        <p15:guide id="10" pos="115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7" roundtripDataSignature="AMtx7mhGBR/v9aiqQ3sjUnGSM60oyOz1l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966"/>
        <p:guide pos="13123"/>
        <p:guide pos="7813" orient="horz"/>
        <p:guide pos="12533"/>
        <p:guide pos="1871" orient="horz"/>
        <p:guide pos="2415" orient="horz"/>
        <p:guide pos="1511"/>
        <p:guide pos="918" orient="horz"/>
        <p:guide pos="3733"/>
        <p:guide pos="115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customschemas.google.com/relationships/presentationmetadata" Target="metadata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1" name="Google Shape;161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e59c224ec4_0_70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7" name="Google Shape;327;ge59c224ec4_0_70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ea32c74e6b_0_9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7" name="Google Shape;167;gea32c74e6b_0_9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ea32c74e6b_0_19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9" name="Google Shape;189;gea32c74e6b_0_19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ea32c74e6b_0_28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1" name="Google Shape;211;gea32c74e6b_0_28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ea32c74e6b_0_39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8" name="Google Shape;238;gea32c74e6b_0_39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ea32c74e6b_0_50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5" name="Google Shape;265;gea32c74e6b_0_50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ea32c74e6b_0_59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7" name="Google Shape;287;gea32c74e6b_0_59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4" name="Google Shape;314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e59c224ec4_0_69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0" name="Google Shape;320;ge59c224ec4_0_69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9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9"/>
          <p:cNvSpPr txBox="1"/>
          <p:nvPr>
            <p:ph idx="1" type="body"/>
          </p:nvPr>
        </p:nvSpPr>
        <p:spPr>
          <a:xfrm>
            <a:off x="1676291" y="3651251"/>
            <a:ext cx="21029830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29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9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9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8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8"/>
          <p:cNvSpPr txBox="1"/>
          <p:nvPr>
            <p:ph idx="1" type="body"/>
          </p:nvPr>
        </p:nvSpPr>
        <p:spPr>
          <a:xfrm rot="5400000">
            <a:off x="7839868" y="-2512326"/>
            <a:ext cx="8702677" cy="21029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38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8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8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9"/>
          <p:cNvSpPr txBox="1"/>
          <p:nvPr>
            <p:ph type="title"/>
          </p:nvPr>
        </p:nvSpPr>
        <p:spPr>
          <a:xfrm rot="5400000">
            <a:off x="14265559" y="3913364"/>
            <a:ext cx="11623677" cy="52574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9"/>
          <p:cNvSpPr txBox="1"/>
          <p:nvPr>
            <p:ph idx="1" type="body"/>
          </p:nvPr>
        </p:nvSpPr>
        <p:spPr>
          <a:xfrm rot="5400000">
            <a:off x="3598253" y="-1191703"/>
            <a:ext cx="11623677" cy="154675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39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9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9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ea32c74e6b_0_123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gea32c74e6b_0_123"/>
          <p:cNvSpPr txBox="1"/>
          <p:nvPr>
            <p:ph idx="1" type="body"/>
          </p:nvPr>
        </p:nvSpPr>
        <p:spPr>
          <a:xfrm>
            <a:off x="1676291" y="3651251"/>
            <a:ext cx="21029700" cy="8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3" name="Google Shape;93;gea32c74e6b_0_123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gea32c74e6b_0_123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gea32c74e6b_0_123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ea32c74e6b_0_129"/>
          <p:cNvSpPr txBox="1"/>
          <p:nvPr>
            <p:ph type="ctrTitle"/>
          </p:nvPr>
        </p:nvSpPr>
        <p:spPr>
          <a:xfrm>
            <a:off x="3047802" y="2244725"/>
            <a:ext cx="18286800" cy="477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Calibri"/>
              <a:buNone/>
              <a:defRPr sz="12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gea32c74e6b_0_129"/>
          <p:cNvSpPr txBox="1"/>
          <p:nvPr>
            <p:ph idx="1" type="subTitle"/>
          </p:nvPr>
        </p:nvSpPr>
        <p:spPr>
          <a:xfrm>
            <a:off x="3047802" y="7204075"/>
            <a:ext cx="18286800" cy="33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ctr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1pPr>
            <a:lvl2pPr lvl="1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/>
            </a:lvl2pPr>
            <a:lvl3pPr lvl="2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4pPr>
            <a:lvl5pPr lvl="4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5pPr>
            <a:lvl6pPr lvl="5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6pPr>
            <a:lvl7pPr lvl="6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7pPr>
            <a:lvl8pPr lvl="7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8pPr>
            <a:lvl9pPr lvl="8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9pPr>
          </a:lstStyle>
          <a:p/>
        </p:txBody>
      </p:sp>
      <p:sp>
        <p:nvSpPr>
          <p:cNvPr id="99" name="Google Shape;99;gea32c74e6b_0_129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gea32c74e6b_0_129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gea32c74e6b_0_129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ea32c74e6b_0_135"/>
          <p:cNvSpPr txBox="1"/>
          <p:nvPr>
            <p:ph type="title"/>
          </p:nvPr>
        </p:nvSpPr>
        <p:spPr>
          <a:xfrm>
            <a:off x="1663593" y="3419481"/>
            <a:ext cx="21029700" cy="570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Calibri"/>
              <a:buNone/>
              <a:defRPr sz="12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gea32c74e6b_0_135"/>
          <p:cNvSpPr txBox="1"/>
          <p:nvPr>
            <p:ph idx="1" type="body"/>
          </p:nvPr>
        </p:nvSpPr>
        <p:spPr>
          <a:xfrm>
            <a:off x="1663593" y="9178928"/>
            <a:ext cx="21029700" cy="30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888888"/>
              </a:buClr>
              <a:buSzPts val="4800"/>
              <a:buNone/>
              <a:defRPr sz="48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4000"/>
              <a:buNone/>
              <a:defRPr sz="40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600"/>
              <a:buNone/>
              <a:defRPr sz="36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5" name="Google Shape;105;gea32c74e6b_0_135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gea32c74e6b_0_135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gea32c74e6b_0_135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ea32c74e6b_0_141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gea32c74e6b_0_141"/>
          <p:cNvSpPr txBox="1"/>
          <p:nvPr>
            <p:ph idx="1" type="body"/>
          </p:nvPr>
        </p:nvSpPr>
        <p:spPr>
          <a:xfrm>
            <a:off x="1676291" y="3651251"/>
            <a:ext cx="10362600" cy="8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1" name="Google Shape;111;gea32c74e6b_0_141"/>
          <p:cNvSpPr txBox="1"/>
          <p:nvPr>
            <p:ph idx="2" type="body"/>
          </p:nvPr>
        </p:nvSpPr>
        <p:spPr>
          <a:xfrm>
            <a:off x="12343596" y="3651251"/>
            <a:ext cx="10362600" cy="8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2" name="Google Shape;112;gea32c74e6b_0_141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gea32c74e6b_0_141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gea32c74e6b_0_141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ea32c74e6b_0_148"/>
          <p:cNvSpPr txBox="1"/>
          <p:nvPr>
            <p:ph type="title"/>
          </p:nvPr>
        </p:nvSpPr>
        <p:spPr>
          <a:xfrm>
            <a:off x="1679467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gea32c74e6b_0_148"/>
          <p:cNvSpPr txBox="1"/>
          <p:nvPr>
            <p:ph idx="1" type="body"/>
          </p:nvPr>
        </p:nvSpPr>
        <p:spPr>
          <a:xfrm>
            <a:off x="1679469" y="3362325"/>
            <a:ext cx="10314900" cy="1647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118" name="Google Shape;118;gea32c74e6b_0_148"/>
          <p:cNvSpPr txBox="1"/>
          <p:nvPr>
            <p:ph idx="2" type="body"/>
          </p:nvPr>
        </p:nvSpPr>
        <p:spPr>
          <a:xfrm>
            <a:off x="1679469" y="5010153"/>
            <a:ext cx="10314900" cy="73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9" name="Google Shape;119;gea32c74e6b_0_148"/>
          <p:cNvSpPr txBox="1"/>
          <p:nvPr>
            <p:ph idx="3" type="body"/>
          </p:nvPr>
        </p:nvSpPr>
        <p:spPr>
          <a:xfrm>
            <a:off x="12343601" y="3362325"/>
            <a:ext cx="10365600" cy="1647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120" name="Google Shape;120;gea32c74e6b_0_148"/>
          <p:cNvSpPr txBox="1"/>
          <p:nvPr>
            <p:ph idx="4" type="body"/>
          </p:nvPr>
        </p:nvSpPr>
        <p:spPr>
          <a:xfrm>
            <a:off x="12343601" y="5010153"/>
            <a:ext cx="10365600" cy="73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1" name="Google Shape;121;gea32c74e6b_0_148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gea32c74e6b_0_148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gea32c74e6b_0_148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ea32c74e6b_0_157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gea32c74e6b_0_157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gea32c74e6b_0_157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gea32c74e6b_0_157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ea32c74e6b_0_162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gea32c74e6b_0_162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gea32c74e6b_0_162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ea32c74e6b_0_166"/>
          <p:cNvSpPr txBox="1"/>
          <p:nvPr>
            <p:ph type="title"/>
          </p:nvPr>
        </p:nvSpPr>
        <p:spPr>
          <a:xfrm>
            <a:off x="1679467" y="914400"/>
            <a:ext cx="78639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sz="6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gea32c74e6b_0_166"/>
          <p:cNvSpPr txBox="1"/>
          <p:nvPr>
            <p:ph idx="1" type="body"/>
          </p:nvPr>
        </p:nvSpPr>
        <p:spPr>
          <a:xfrm>
            <a:off x="10365701" y="1974855"/>
            <a:ext cx="12343500" cy="97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635000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Char char="•"/>
              <a:defRPr sz="6400"/>
            </a:lvl1pPr>
            <a:lvl2pPr indent="-5842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Char char="•"/>
              <a:defRPr sz="5600"/>
            </a:lvl2pPr>
            <a:lvl3pPr indent="-53340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Char char="•"/>
              <a:defRPr sz="4800"/>
            </a:lvl3pPr>
            <a:lvl4pPr indent="-482600" lvl="3" marL="1828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482600" lvl="5" marL="2743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6pPr>
            <a:lvl7pPr indent="-482600" lvl="6" marL="3200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7pPr>
            <a:lvl8pPr indent="-482600" lvl="7" marL="3657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8pPr>
            <a:lvl9pPr indent="-482600" lvl="8" marL="4114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9pPr>
          </a:lstStyle>
          <a:p/>
        </p:txBody>
      </p:sp>
      <p:sp>
        <p:nvSpPr>
          <p:cNvPr id="136" name="Google Shape;136;gea32c74e6b_0_166"/>
          <p:cNvSpPr txBox="1"/>
          <p:nvPr>
            <p:ph idx="2" type="body"/>
          </p:nvPr>
        </p:nvSpPr>
        <p:spPr>
          <a:xfrm>
            <a:off x="1679467" y="4114801"/>
            <a:ext cx="7863900" cy="76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137" name="Google Shape;137;gea32c74e6b_0_166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gea32c74e6b_0_166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gea32c74e6b_0_166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0"/>
          <p:cNvSpPr txBox="1"/>
          <p:nvPr>
            <p:ph type="ctrTitle"/>
          </p:nvPr>
        </p:nvSpPr>
        <p:spPr>
          <a:xfrm>
            <a:off x="3047802" y="2244725"/>
            <a:ext cx="18286810" cy="4775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Calibri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0"/>
          <p:cNvSpPr txBox="1"/>
          <p:nvPr>
            <p:ph idx="1" type="subTitle"/>
          </p:nvPr>
        </p:nvSpPr>
        <p:spPr>
          <a:xfrm>
            <a:off x="3047802" y="7204075"/>
            <a:ext cx="18286810" cy="3311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1pPr>
            <a:lvl2pPr lvl="1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/>
            </a:lvl2pPr>
            <a:lvl3pPr lvl="2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4pPr>
            <a:lvl5pPr lvl="4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5pPr>
            <a:lvl6pPr lvl="5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6pPr>
            <a:lvl7pPr lvl="6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7pPr>
            <a:lvl8pPr lvl="7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8pPr>
            <a:lvl9pPr lvl="8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9pPr>
          </a:lstStyle>
          <a:p/>
        </p:txBody>
      </p:sp>
      <p:sp>
        <p:nvSpPr>
          <p:cNvPr id="24" name="Google Shape;24;p30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0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0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ea32c74e6b_0_173"/>
          <p:cNvSpPr txBox="1"/>
          <p:nvPr>
            <p:ph type="title"/>
          </p:nvPr>
        </p:nvSpPr>
        <p:spPr>
          <a:xfrm>
            <a:off x="1679467" y="914400"/>
            <a:ext cx="78639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sz="6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gea32c74e6b_0_173"/>
          <p:cNvSpPr/>
          <p:nvPr>
            <p:ph idx="2" type="pic"/>
          </p:nvPr>
        </p:nvSpPr>
        <p:spPr>
          <a:xfrm>
            <a:off x="10365701" y="1974855"/>
            <a:ext cx="12343500" cy="9747300"/>
          </a:xfrm>
          <a:prstGeom prst="rect">
            <a:avLst/>
          </a:prstGeom>
          <a:noFill/>
          <a:ln>
            <a:noFill/>
          </a:ln>
        </p:spPr>
      </p:sp>
      <p:sp>
        <p:nvSpPr>
          <p:cNvPr id="143" name="Google Shape;143;gea32c74e6b_0_173"/>
          <p:cNvSpPr txBox="1"/>
          <p:nvPr>
            <p:ph idx="1" type="body"/>
          </p:nvPr>
        </p:nvSpPr>
        <p:spPr>
          <a:xfrm>
            <a:off x="1679467" y="4114801"/>
            <a:ext cx="7863900" cy="76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144" name="Google Shape;144;gea32c74e6b_0_173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gea32c74e6b_0_173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gea32c74e6b_0_173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ea32c74e6b_0_180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gea32c74e6b_0_180"/>
          <p:cNvSpPr txBox="1"/>
          <p:nvPr>
            <p:ph idx="1" type="body"/>
          </p:nvPr>
        </p:nvSpPr>
        <p:spPr>
          <a:xfrm rot="5400000">
            <a:off x="7839922" y="-2512250"/>
            <a:ext cx="8702700" cy="210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0" name="Google Shape;150;gea32c74e6b_0_180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gea32c74e6b_0_180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gea32c74e6b_0_180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ea32c74e6b_0_186"/>
          <p:cNvSpPr txBox="1"/>
          <p:nvPr>
            <p:ph type="title"/>
          </p:nvPr>
        </p:nvSpPr>
        <p:spPr>
          <a:xfrm rot="5400000">
            <a:off x="14265477" y="3913404"/>
            <a:ext cx="11623800" cy="52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gea32c74e6b_0_186"/>
          <p:cNvSpPr txBox="1"/>
          <p:nvPr>
            <p:ph idx="1" type="body"/>
          </p:nvPr>
        </p:nvSpPr>
        <p:spPr>
          <a:xfrm rot="5400000">
            <a:off x="3598138" y="-1191695"/>
            <a:ext cx="11623800" cy="15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6" name="Google Shape;156;gea32c74e6b_0_186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gea32c74e6b_0_186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gea32c74e6b_0_186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1"/>
          <p:cNvSpPr txBox="1"/>
          <p:nvPr>
            <p:ph type="title"/>
          </p:nvPr>
        </p:nvSpPr>
        <p:spPr>
          <a:xfrm>
            <a:off x="1663593" y="3419481"/>
            <a:ext cx="21029830" cy="57054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Calibri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1"/>
          <p:cNvSpPr txBox="1"/>
          <p:nvPr>
            <p:ph idx="1" type="body"/>
          </p:nvPr>
        </p:nvSpPr>
        <p:spPr>
          <a:xfrm>
            <a:off x="1663593" y="9178928"/>
            <a:ext cx="21029830" cy="30003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888888"/>
              </a:buClr>
              <a:buSzPts val="4800"/>
              <a:buNone/>
              <a:defRPr sz="4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4000"/>
              <a:buNone/>
              <a:defRPr sz="4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600"/>
              <a:buNone/>
              <a:defRPr sz="3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31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1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1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2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2"/>
          <p:cNvSpPr txBox="1"/>
          <p:nvPr>
            <p:ph idx="1" type="body"/>
          </p:nvPr>
        </p:nvSpPr>
        <p:spPr>
          <a:xfrm>
            <a:off x="1676291" y="3651251"/>
            <a:ext cx="10362526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32"/>
          <p:cNvSpPr txBox="1"/>
          <p:nvPr>
            <p:ph idx="2" type="body"/>
          </p:nvPr>
        </p:nvSpPr>
        <p:spPr>
          <a:xfrm>
            <a:off x="12343596" y="3651251"/>
            <a:ext cx="10362526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32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2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2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3"/>
          <p:cNvSpPr txBox="1"/>
          <p:nvPr>
            <p:ph type="title"/>
          </p:nvPr>
        </p:nvSpPr>
        <p:spPr>
          <a:xfrm>
            <a:off x="1679467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3"/>
          <p:cNvSpPr txBox="1"/>
          <p:nvPr>
            <p:ph idx="1" type="body"/>
          </p:nvPr>
        </p:nvSpPr>
        <p:spPr>
          <a:xfrm>
            <a:off x="1679469" y="3362325"/>
            <a:ext cx="10314902" cy="16478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43" name="Google Shape;43;p33"/>
          <p:cNvSpPr txBox="1"/>
          <p:nvPr>
            <p:ph idx="2" type="body"/>
          </p:nvPr>
        </p:nvSpPr>
        <p:spPr>
          <a:xfrm>
            <a:off x="1679469" y="5010153"/>
            <a:ext cx="10314902" cy="7369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33"/>
          <p:cNvSpPr txBox="1"/>
          <p:nvPr>
            <p:ph idx="3" type="body"/>
          </p:nvPr>
        </p:nvSpPr>
        <p:spPr>
          <a:xfrm>
            <a:off x="12343601" y="3362325"/>
            <a:ext cx="10365701" cy="16478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45" name="Google Shape;45;p33"/>
          <p:cNvSpPr txBox="1"/>
          <p:nvPr>
            <p:ph idx="4" type="body"/>
          </p:nvPr>
        </p:nvSpPr>
        <p:spPr>
          <a:xfrm>
            <a:off x="12343601" y="5010153"/>
            <a:ext cx="10365701" cy="7369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33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3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3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4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4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4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4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5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5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5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6"/>
          <p:cNvSpPr txBox="1"/>
          <p:nvPr>
            <p:ph type="title"/>
          </p:nvPr>
        </p:nvSpPr>
        <p:spPr>
          <a:xfrm>
            <a:off x="1679467" y="914400"/>
            <a:ext cx="7863963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6"/>
          <p:cNvSpPr txBox="1"/>
          <p:nvPr>
            <p:ph idx="1" type="body"/>
          </p:nvPr>
        </p:nvSpPr>
        <p:spPr>
          <a:xfrm>
            <a:off x="10365701" y="1974855"/>
            <a:ext cx="12343597" cy="9747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6350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Char char="•"/>
              <a:defRPr sz="6400"/>
            </a:lvl1pPr>
            <a:lvl2pPr indent="-5842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Char char="•"/>
              <a:defRPr sz="5600"/>
            </a:lvl2pPr>
            <a:lvl3pPr indent="-5334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Char char="•"/>
              <a:defRPr sz="4800"/>
            </a:lvl3pPr>
            <a:lvl4pPr indent="-482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482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6pPr>
            <a:lvl7pPr indent="-482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7pPr>
            <a:lvl8pPr indent="-482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8pPr>
            <a:lvl9pPr indent="-482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9pPr>
          </a:lstStyle>
          <a:p/>
        </p:txBody>
      </p:sp>
      <p:sp>
        <p:nvSpPr>
          <p:cNvPr id="61" name="Google Shape;61;p36"/>
          <p:cNvSpPr txBox="1"/>
          <p:nvPr>
            <p:ph idx="2" type="body"/>
          </p:nvPr>
        </p:nvSpPr>
        <p:spPr>
          <a:xfrm>
            <a:off x="1679467" y="4114801"/>
            <a:ext cx="7863963" cy="7623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62" name="Google Shape;62;p36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6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6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7"/>
          <p:cNvSpPr txBox="1"/>
          <p:nvPr>
            <p:ph type="title"/>
          </p:nvPr>
        </p:nvSpPr>
        <p:spPr>
          <a:xfrm>
            <a:off x="1679467" y="914400"/>
            <a:ext cx="7863963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7"/>
          <p:cNvSpPr/>
          <p:nvPr>
            <p:ph idx="2" type="pic"/>
          </p:nvPr>
        </p:nvSpPr>
        <p:spPr>
          <a:xfrm>
            <a:off x="10365701" y="1974855"/>
            <a:ext cx="12343597" cy="9747251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37"/>
          <p:cNvSpPr txBox="1"/>
          <p:nvPr>
            <p:ph idx="1" type="body"/>
          </p:nvPr>
        </p:nvSpPr>
        <p:spPr>
          <a:xfrm>
            <a:off x="1679467" y="4114801"/>
            <a:ext cx="7863963" cy="7623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69" name="Google Shape;69;p37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7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7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8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Calibri"/>
              <a:buNone/>
              <a:defRPr b="0" i="0" sz="8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8"/>
          <p:cNvSpPr txBox="1"/>
          <p:nvPr>
            <p:ph idx="1" type="body"/>
          </p:nvPr>
        </p:nvSpPr>
        <p:spPr>
          <a:xfrm>
            <a:off x="1676291" y="3651251"/>
            <a:ext cx="21029830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584200" lvl="0" marL="4572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334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826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572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572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572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572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572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572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8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8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8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ea32c74e6b_0_117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Calibri"/>
              <a:buNone/>
              <a:defRPr b="0" i="0" sz="8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gea32c74e6b_0_117"/>
          <p:cNvSpPr txBox="1"/>
          <p:nvPr>
            <p:ph idx="1" type="body"/>
          </p:nvPr>
        </p:nvSpPr>
        <p:spPr>
          <a:xfrm>
            <a:off x="1676291" y="3651251"/>
            <a:ext cx="21029700" cy="8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584200" lvl="0" marL="4572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334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826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572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572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572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572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572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572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Google Shape;87;gea32c74e6b_0_117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Google Shape;88;gea32c74e6b_0_117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Google Shape;89;gea32c74e6b_0_117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Relationship Id="rId4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Relationship Id="rId4" Type="http://schemas.openxmlformats.org/officeDocument/2006/relationships/hyperlink" Target="https://www.npmtrends.com/mobx-vs-recoil-vs-zustand-vs-redux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"/>
          <p:cNvSpPr/>
          <p:nvPr/>
        </p:nvSpPr>
        <p:spPr>
          <a:xfrm>
            <a:off x="2413000" y="3689648"/>
            <a:ext cx="17526000" cy="248786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Arial"/>
              <a:buNone/>
            </a:pPr>
            <a:r>
              <a:rPr b="1" i="0" lang="en-US" sz="7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상태관리 라이브러리 </a:t>
            </a:r>
            <a:r>
              <a:rPr b="1" lang="en-US" sz="7500">
                <a:solidFill>
                  <a:schemeClr val="dk1"/>
                </a:solidFill>
              </a:rPr>
              <a:t>마무리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ED234B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r>
              <a:rPr b="1" i="0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지금까지 알게 된 것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10"/>
          <p:cNvSpPr txBox="1"/>
          <p:nvPr>
            <p:ph idx="12" type="sldNum"/>
          </p:nvPr>
        </p:nvSpPr>
        <p:spPr>
          <a:xfrm>
            <a:off x="9448184" y="12996000"/>
            <a:ext cx="5486043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e59c224ec4_0_703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Google Shape;330;ge59c224ec4_0_703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1" name="Google Shape;331;ge59c224ec4_0_703"/>
          <p:cNvSpPr/>
          <p:nvPr/>
        </p:nvSpPr>
        <p:spPr>
          <a:xfrm>
            <a:off x="2413000" y="3860800"/>
            <a:ext cx="17620201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2" name="Google Shape;332;ge59c224ec4_0_70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59586" y="0"/>
            <a:ext cx="14841577" cy="13715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ea32c74e6b_0_96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정리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gea32c74e6b_0_96"/>
          <p:cNvSpPr/>
          <p:nvPr/>
        </p:nvSpPr>
        <p:spPr>
          <a:xfrm>
            <a:off x="2415187" y="5463187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gea32c74e6b_0_96"/>
          <p:cNvSpPr/>
          <p:nvPr/>
        </p:nvSpPr>
        <p:spPr>
          <a:xfrm>
            <a:off x="10797187" y="5463187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gea32c74e6b_0_96"/>
          <p:cNvSpPr/>
          <p:nvPr/>
        </p:nvSpPr>
        <p:spPr>
          <a:xfrm>
            <a:off x="2433146" y="5805134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0" i="0" lang="en-US" sz="3500" u="none" cap="none" strike="noStrike">
                <a:solidFill>
                  <a:srgbClr val="7391FF"/>
                </a:solidFill>
                <a:latin typeface="Arial"/>
                <a:ea typeface="Arial"/>
                <a:cs typeface="Arial"/>
                <a:sym typeface="Arial"/>
              </a:rPr>
              <a:t>Simple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3" name="Google Shape;173;gea32c74e6b_0_9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96250" y="5895287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gea32c74e6b_0_96"/>
          <p:cNvSpPr/>
          <p:nvPr/>
        </p:nvSpPr>
        <p:spPr>
          <a:xfrm>
            <a:off x="10815146" y="5805134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React 의 한계 해소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gea32c74e6b_0_96"/>
          <p:cNvSpPr/>
          <p:nvPr/>
        </p:nvSpPr>
        <p:spPr>
          <a:xfrm>
            <a:off x="2413000" y="3876040"/>
            <a:ext cx="16035300" cy="7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Recoil</a:t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gea32c74e6b_0_96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gea32c74e6b_0_96"/>
          <p:cNvSpPr/>
          <p:nvPr/>
        </p:nvSpPr>
        <p:spPr>
          <a:xfrm>
            <a:off x="2420674" y="7309187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gea32c74e6b_0_96"/>
          <p:cNvSpPr/>
          <p:nvPr/>
        </p:nvSpPr>
        <p:spPr>
          <a:xfrm>
            <a:off x="10802674" y="7309187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gea32c74e6b_0_96"/>
          <p:cNvSpPr/>
          <p:nvPr/>
        </p:nvSpPr>
        <p:spPr>
          <a:xfrm>
            <a:off x="2438634" y="7651134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주요 개념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0" name="Google Shape;180;gea32c74e6b_0_9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01738" y="7741287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gea32c74e6b_0_96"/>
          <p:cNvSpPr/>
          <p:nvPr/>
        </p:nvSpPr>
        <p:spPr>
          <a:xfrm>
            <a:off x="10820634" y="7651134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atoms / selectors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gea32c74e6b_0_96"/>
          <p:cNvSpPr/>
          <p:nvPr/>
        </p:nvSpPr>
        <p:spPr>
          <a:xfrm>
            <a:off x="2420674" y="9229600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gea32c74e6b_0_96"/>
          <p:cNvSpPr/>
          <p:nvPr/>
        </p:nvSpPr>
        <p:spPr>
          <a:xfrm>
            <a:off x="10802674" y="9229600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gea32c74e6b_0_96"/>
          <p:cNvSpPr/>
          <p:nvPr/>
        </p:nvSpPr>
        <p:spPr>
          <a:xfrm>
            <a:off x="2438634" y="9571546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React Tree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5" name="Google Shape;185;gea32c74e6b_0_9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01738" y="9661700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gea32c74e6b_0_96"/>
          <p:cNvSpPr/>
          <p:nvPr/>
        </p:nvSpPr>
        <p:spPr>
          <a:xfrm>
            <a:off x="10820634" y="9571546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Tree를 벗어난 3D shared state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ea32c74e6b_0_192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정리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gea32c74e6b_0_192"/>
          <p:cNvSpPr/>
          <p:nvPr/>
        </p:nvSpPr>
        <p:spPr>
          <a:xfrm>
            <a:off x="2415187" y="5463187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gea32c74e6b_0_192"/>
          <p:cNvSpPr/>
          <p:nvPr/>
        </p:nvSpPr>
        <p:spPr>
          <a:xfrm>
            <a:off x="10797187" y="5463187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gea32c74e6b_0_192"/>
          <p:cNvSpPr/>
          <p:nvPr/>
        </p:nvSpPr>
        <p:spPr>
          <a:xfrm>
            <a:off x="2433146" y="5805134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Atoms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5" name="Google Shape;195;gea32c74e6b_0_19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96250" y="5895287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gea32c74e6b_0_192"/>
          <p:cNvSpPr/>
          <p:nvPr/>
        </p:nvSpPr>
        <p:spPr>
          <a:xfrm>
            <a:off x="10815146" y="5805134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공유되는 상태(get / set)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gea32c74e6b_0_192"/>
          <p:cNvSpPr/>
          <p:nvPr/>
        </p:nvSpPr>
        <p:spPr>
          <a:xfrm>
            <a:off x="2413000" y="3876040"/>
            <a:ext cx="16035300" cy="7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0" i="0" lang="en-US" sz="45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rPr>
              <a:t>Recoil 2</a:t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gea32c74e6b_0_192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9" name="Google Shape;199;gea32c74e6b_0_192"/>
          <p:cNvSpPr/>
          <p:nvPr/>
        </p:nvSpPr>
        <p:spPr>
          <a:xfrm>
            <a:off x="2420674" y="7309187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gea32c74e6b_0_192"/>
          <p:cNvSpPr/>
          <p:nvPr/>
        </p:nvSpPr>
        <p:spPr>
          <a:xfrm>
            <a:off x="10802674" y="7309187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gea32c74e6b_0_192"/>
          <p:cNvSpPr/>
          <p:nvPr/>
        </p:nvSpPr>
        <p:spPr>
          <a:xfrm>
            <a:off x="2438634" y="7651134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Selectors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2" name="Google Shape;202;gea32c74e6b_0_19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01738" y="7741287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gea32c74e6b_0_192"/>
          <p:cNvSpPr/>
          <p:nvPr/>
        </p:nvSpPr>
        <p:spPr>
          <a:xfrm>
            <a:off x="10820634" y="7651134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파생된 상태(get 만 가능할수도..)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gea32c74e6b_0_192"/>
          <p:cNvSpPr/>
          <p:nvPr/>
        </p:nvSpPr>
        <p:spPr>
          <a:xfrm>
            <a:off x="2420674" y="9229599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gea32c74e6b_0_192"/>
          <p:cNvSpPr/>
          <p:nvPr/>
        </p:nvSpPr>
        <p:spPr>
          <a:xfrm>
            <a:off x="10802674" y="9229599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gea32c74e6b_0_192"/>
          <p:cNvSpPr/>
          <p:nvPr/>
        </p:nvSpPr>
        <p:spPr>
          <a:xfrm>
            <a:off x="2438634" y="9571547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Selectors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7" name="Google Shape;207;gea32c74e6b_0_19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01738" y="9661699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gea32c74e6b_0_192"/>
          <p:cNvSpPr/>
          <p:nvPr/>
        </p:nvSpPr>
        <p:spPr>
          <a:xfrm>
            <a:off x="10820634" y="9571547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cachePolicy_UNSTABLE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ea32c74e6b_0_283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정리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gea32c74e6b_0_283"/>
          <p:cNvSpPr/>
          <p:nvPr/>
        </p:nvSpPr>
        <p:spPr>
          <a:xfrm>
            <a:off x="2415187" y="5463187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gea32c74e6b_0_283"/>
          <p:cNvSpPr/>
          <p:nvPr/>
        </p:nvSpPr>
        <p:spPr>
          <a:xfrm>
            <a:off x="10797187" y="5463187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gea32c74e6b_0_283"/>
          <p:cNvSpPr/>
          <p:nvPr/>
        </p:nvSpPr>
        <p:spPr>
          <a:xfrm>
            <a:off x="2433146" y="5805134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비동기 데이터 호출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7" name="Google Shape;217;gea32c74e6b_0_28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96250" y="5895287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gea32c74e6b_0_283"/>
          <p:cNvSpPr/>
          <p:nvPr/>
        </p:nvSpPr>
        <p:spPr>
          <a:xfrm>
            <a:off x="2413000" y="3876040"/>
            <a:ext cx="16035300" cy="7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0" i="0" lang="en-US" sz="45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rPr>
              <a:t>Recoil</a:t>
            </a:r>
            <a:r>
              <a:rPr lang="en-US" sz="4500">
                <a:solidFill>
                  <a:srgbClr val="53585F"/>
                </a:solidFill>
              </a:rPr>
              <a:t> 3</a:t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gea32c74e6b_0_283"/>
          <p:cNvSpPr/>
          <p:nvPr/>
        </p:nvSpPr>
        <p:spPr>
          <a:xfrm>
            <a:off x="10815146" y="5805134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async / loadable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gea32c74e6b_0_283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1" name="Google Shape;221;gea32c74e6b_0_283"/>
          <p:cNvSpPr/>
          <p:nvPr/>
        </p:nvSpPr>
        <p:spPr>
          <a:xfrm>
            <a:off x="2420674" y="7309187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gea32c74e6b_0_283"/>
          <p:cNvSpPr/>
          <p:nvPr/>
        </p:nvSpPr>
        <p:spPr>
          <a:xfrm>
            <a:off x="10802674" y="7309187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gea32c74e6b_0_283"/>
          <p:cNvSpPr/>
          <p:nvPr/>
        </p:nvSpPr>
        <p:spPr>
          <a:xfrm>
            <a:off x="2438634" y="7651134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Async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4" name="Google Shape;224;gea32c74e6b_0_28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01738" y="7741287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gea32c74e6b_0_283"/>
          <p:cNvSpPr/>
          <p:nvPr/>
        </p:nvSpPr>
        <p:spPr>
          <a:xfrm>
            <a:off x="10820634" y="7651134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Suspense / ErrorBoundary 와 함께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gea32c74e6b_0_283"/>
          <p:cNvSpPr/>
          <p:nvPr/>
        </p:nvSpPr>
        <p:spPr>
          <a:xfrm>
            <a:off x="2420674" y="9229600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gea32c74e6b_0_283"/>
          <p:cNvSpPr/>
          <p:nvPr/>
        </p:nvSpPr>
        <p:spPr>
          <a:xfrm>
            <a:off x="10802674" y="9229600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gea32c74e6b_0_283"/>
          <p:cNvSpPr/>
          <p:nvPr/>
        </p:nvSpPr>
        <p:spPr>
          <a:xfrm>
            <a:off x="2438634" y="9571546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useRecoilValueLoadable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9" name="Google Shape;229;gea32c74e6b_0_28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01738" y="9661700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gea32c74e6b_0_283"/>
          <p:cNvSpPr/>
          <p:nvPr/>
        </p:nvSpPr>
        <p:spPr>
          <a:xfrm>
            <a:off x="10820634" y="9571546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.state / .contents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gea32c74e6b_0_283"/>
          <p:cNvSpPr/>
          <p:nvPr/>
        </p:nvSpPr>
        <p:spPr>
          <a:xfrm>
            <a:off x="2573074" y="11073825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gea32c74e6b_0_283"/>
          <p:cNvSpPr/>
          <p:nvPr/>
        </p:nvSpPr>
        <p:spPr>
          <a:xfrm>
            <a:off x="10955074" y="11073825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gea32c74e6b_0_283"/>
          <p:cNvSpPr/>
          <p:nvPr/>
        </p:nvSpPr>
        <p:spPr>
          <a:xfrm>
            <a:off x="2591034" y="11415771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기타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4" name="Google Shape;234;gea32c74e6b_0_28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54138" y="11505925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gea32c74e6b_0_283"/>
          <p:cNvSpPr/>
          <p:nvPr/>
        </p:nvSpPr>
        <p:spPr>
          <a:xfrm>
            <a:off x="10973034" y="11415771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Atom Effects / family(매개변수 활용)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ea32c74e6b_0_399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정리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gea32c74e6b_0_399"/>
          <p:cNvSpPr/>
          <p:nvPr/>
        </p:nvSpPr>
        <p:spPr>
          <a:xfrm>
            <a:off x="2415187" y="5463187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gea32c74e6b_0_399"/>
          <p:cNvSpPr/>
          <p:nvPr/>
        </p:nvSpPr>
        <p:spPr>
          <a:xfrm>
            <a:off x="10797187" y="5463187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gea32c74e6b_0_399"/>
          <p:cNvSpPr/>
          <p:nvPr/>
        </p:nvSpPr>
        <p:spPr>
          <a:xfrm>
            <a:off x="2433146" y="5805134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No Provider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4" name="Google Shape;244;gea32c74e6b_0_39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96250" y="5895287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gea32c74e6b_0_399"/>
          <p:cNvSpPr/>
          <p:nvPr/>
        </p:nvSpPr>
        <p:spPr>
          <a:xfrm>
            <a:off x="10815146" y="5805134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React와 완전 분리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gea32c74e6b_0_399"/>
          <p:cNvSpPr/>
          <p:nvPr/>
        </p:nvSpPr>
        <p:spPr>
          <a:xfrm>
            <a:off x="2413000" y="3876040"/>
            <a:ext cx="16035300" cy="7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Zustand</a:t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gea32c74e6b_0_399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8" name="Google Shape;248;gea32c74e6b_0_399"/>
          <p:cNvSpPr/>
          <p:nvPr/>
        </p:nvSpPr>
        <p:spPr>
          <a:xfrm>
            <a:off x="2420674" y="7309187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gea32c74e6b_0_399"/>
          <p:cNvSpPr/>
          <p:nvPr/>
        </p:nvSpPr>
        <p:spPr>
          <a:xfrm>
            <a:off x="10802674" y="7309187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gea32c74e6b_0_399"/>
          <p:cNvSpPr/>
          <p:nvPr/>
        </p:nvSpPr>
        <p:spPr>
          <a:xfrm>
            <a:off x="2438634" y="7651134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create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1" name="Google Shape;251;gea32c74e6b_0_39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01738" y="7741287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gea32c74e6b_0_399"/>
          <p:cNvSpPr/>
          <p:nvPr/>
        </p:nvSpPr>
        <p:spPr>
          <a:xfrm>
            <a:off x="10820634" y="7651134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useStore를 만들 수 있음 (자유도)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gea32c74e6b_0_399"/>
          <p:cNvSpPr/>
          <p:nvPr/>
        </p:nvSpPr>
        <p:spPr>
          <a:xfrm>
            <a:off x="2420674" y="9229600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gea32c74e6b_0_399"/>
          <p:cNvSpPr/>
          <p:nvPr/>
        </p:nvSpPr>
        <p:spPr>
          <a:xfrm>
            <a:off x="10802674" y="9229600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gea32c74e6b_0_399"/>
          <p:cNvSpPr/>
          <p:nvPr/>
        </p:nvSpPr>
        <p:spPr>
          <a:xfrm>
            <a:off x="2438634" y="9571546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compare 로직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6" name="Google Shape;256;gea32c74e6b_0_39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01738" y="9661700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gea32c74e6b_0_399"/>
          <p:cNvSpPr/>
          <p:nvPr/>
        </p:nvSpPr>
        <p:spPr>
          <a:xfrm>
            <a:off x="10820634" y="9571546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커스텀 가능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gea32c74e6b_0_399"/>
          <p:cNvSpPr/>
          <p:nvPr/>
        </p:nvSpPr>
        <p:spPr>
          <a:xfrm>
            <a:off x="2420674" y="11112800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gea32c74e6b_0_399"/>
          <p:cNvSpPr/>
          <p:nvPr/>
        </p:nvSpPr>
        <p:spPr>
          <a:xfrm>
            <a:off x="10802674" y="11112800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gea32c74e6b_0_399"/>
          <p:cNvSpPr/>
          <p:nvPr/>
        </p:nvSpPr>
        <p:spPr>
          <a:xfrm>
            <a:off x="2438634" y="11454746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memoizing selector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1" name="Google Shape;261;gea32c74e6b_0_39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01738" y="11545100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gea32c74e6b_0_399"/>
          <p:cNvSpPr/>
          <p:nvPr/>
        </p:nvSpPr>
        <p:spPr>
          <a:xfrm>
            <a:off x="10820634" y="11454746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메모이제이션 with useCallback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ea32c74e6b_0_501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정리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gea32c74e6b_0_501"/>
          <p:cNvSpPr/>
          <p:nvPr/>
        </p:nvSpPr>
        <p:spPr>
          <a:xfrm>
            <a:off x="2415187" y="5463187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gea32c74e6b_0_501"/>
          <p:cNvSpPr/>
          <p:nvPr/>
        </p:nvSpPr>
        <p:spPr>
          <a:xfrm>
            <a:off x="10797187" y="5463187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gea32c74e6b_0_501"/>
          <p:cNvSpPr/>
          <p:nvPr/>
        </p:nvSpPr>
        <p:spPr>
          <a:xfrm>
            <a:off x="2433146" y="5805134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Overwriting state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1" name="Google Shape;271;gea32c74e6b_0_50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96250" y="5895287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gea32c74e6b_0_501"/>
          <p:cNvSpPr/>
          <p:nvPr/>
        </p:nvSpPr>
        <p:spPr>
          <a:xfrm>
            <a:off x="10815146" y="5805134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set의 두번째 변수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gea32c74e6b_0_501"/>
          <p:cNvSpPr/>
          <p:nvPr/>
        </p:nvSpPr>
        <p:spPr>
          <a:xfrm>
            <a:off x="2413000" y="3876040"/>
            <a:ext cx="16035300" cy="7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0" i="0" lang="en-US" sz="45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rPr>
              <a:t>Zustand 2</a:t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gea32c74e6b_0_501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5" name="Google Shape;275;gea32c74e6b_0_501"/>
          <p:cNvSpPr/>
          <p:nvPr/>
        </p:nvSpPr>
        <p:spPr>
          <a:xfrm>
            <a:off x="2420674" y="7309187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gea32c74e6b_0_501"/>
          <p:cNvSpPr/>
          <p:nvPr/>
        </p:nvSpPr>
        <p:spPr>
          <a:xfrm>
            <a:off x="10802674" y="7309187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gea32c74e6b_0_501"/>
          <p:cNvSpPr/>
          <p:nvPr/>
        </p:nvSpPr>
        <p:spPr>
          <a:xfrm>
            <a:off x="2438634" y="7651134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Selector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8" name="Google Shape;278;gea32c74e6b_0_50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01738" y="7741287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gea32c74e6b_0_501"/>
          <p:cNvSpPr/>
          <p:nvPr/>
        </p:nvSpPr>
        <p:spPr>
          <a:xfrm>
            <a:off x="10820634" y="7651134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state를 토대로 계산하는 건 함수로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gea32c74e6b_0_501"/>
          <p:cNvSpPr/>
          <p:nvPr/>
        </p:nvSpPr>
        <p:spPr>
          <a:xfrm>
            <a:off x="2420674" y="9229600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gea32c74e6b_0_501"/>
          <p:cNvSpPr/>
          <p:nvPr/>
        </p:nvSpPr>
        <p:spPr>
          <a:xfrm>
            <a:off x="10802674" y="9229600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gea32c74e6b_0_501"/>
          <p:cNvSpPr/>
          <p:nvPr/>
        </p:nvSpPr>
        <p:spPr>
          <a:xfrm>
            <a:off x="2438634" y="9571546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React와 관계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3" name="Google Shape;283;gea32c74e6b_0_50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01738" y="9661700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gea32c74e6b_0_501"/>
          <p:cNvSpPr/>
          <p:nvPr/>
        </p:nvSpPr>
        <p:spPr>
          <a:xfrm>
            <a:off x="10820634" y="9571546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리액트 외부 혹은 바닐라에서도 동작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ea32c74e6b_0_597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정리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gea32c74e6b_0_597"/>
          <p:cNvSpPr/>
          <p:nvPr/>
        </p:nvSpPr>
        <p:spPr>
          <a:xfrm>
            <a:off x="2415187" y="5463187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gea32c74e6b_0_597"/>
          <p:cNvSpPr/>
          <p:nvPr/>
        </p:nvSpPr>
        <p:spPr>
          <a:xfrm>
            <a:off x="10797187" y="5463187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gea32c74e6b_0_597"/>
          <p:cNvSpPr/>
          <p:nvPr/>
        </p:nvSpPr>
        <p:spPr>
          <a:xfrm>
            <a:off x="2433146" y="5805134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Devtools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3" name="Google Shape;293;gea32c74e6b_0_59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96250" y="5895287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gea32c74e6b_0_597"/>
          <p:cNvSpPr/>
          <p:nvPr/>
        </p:nvSpPr>
        <p:spPr>
          <a:xfrm>
            <a:off x="10815146" y="5805134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Redux devtool 사용 가능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gea32c74e6b_0_597"/>
          <p:cNvSpPr/>
          <p:nvPr/>
        </p:nvSpPr>
        <p:spPr>
          <a:xfrm>
            <a:off x="2413000" y="3876040"/>
            <a:ext cx="16035300" cy="7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0" i="0" lang="en-US" sz="45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rPr>
              <a:t>Zustand 3</a:t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gea32c74e6b_0_597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7" name="Google Shape;297;gea32c74e6b_0_597"/>
          <p:cNvSpPr/>
          <p:nvPr/>
        </p:nvSpPr>
        <p:spPr>
          <a:xfrm>
            <a:off x="2420674" y="7309187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gea32c74e6b_0_597"/>
          <p:cNvSpPr/>
          <p:nvPr/>
        </p:nvSpPr>
        <p:spPr>
          <a:xfrm>
            <a:off x="10802674" y="7309187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gea32c74e6b_0_597"/>
          <p:cNvSpPr/>
          <p:nvPr/>
        </p:nvSpPr>
        <p:spPr>
          <a:xfrm>
            <a:off x="2438634" y="7651134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비동기 호출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0" name="Google Shape;300;gea32c74e6b_0_59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01738" y="7741287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gea32c74e6b_0_597"/>
          <p:cNvSpPr/>
          <p:nvPr/>
        </p:nvSpPr>
        <p:spPr>
          <a:xfrm>
            <a:off x="10820634" y="7651134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set 이전에 비동기가 일어나도 무관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gea32c74e6b_0_597"/>
          <p:cNvSpPr/>
          <p:nvPr/>
        </p:nvSpPr>
        <p:spPr>
          <a:xfrm>
            <a:off x="2420674" y="9229600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Google Shape;303;gea32c74e6b_0_597"/>
          <p:cNvSpPr/>
          <p:nvPr/>
        </p:nvSpPr>
        <p:spPr>
          <a:xfrm>
            <a:off x="10802674" y="9229600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Google Shape;304;gea32c74e6b_0_597"/>
          <p:cNvSpPr/>
          <p:nvPr/>
        </p:nvSpPr>
        <p:spPr>
          <a:xfrm>
            <a:off x="2438634" y="9571546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기타 팁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5" name="Google Shape;305;gea32c74e6b_0_59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01738" y="9661700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gea32c74e6b_0_597"/>
          <p:cNvSpPr/>
          <p:nvPr/>
        </p:nvSpPr>
        <p:spPr>
          <a:xfrm>
            <a:off x="10820634" y="9571546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Redux-like / Reacting to changes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gea32c74e6b_0_597"/>
          <p:cNvSpPr/>
          <p:nvPr/>
        </p:nvSpPr>
        <p:spPr>
          <a:xfrm>
            <a:off x="2438624" y="10896550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gea32c74e6b_0_597"/>
          <p:cNvSpPr/>
          <p:nvPr/>
        </p:nvSpPr>
        <p:spPr>
          <a:xfrm>
            <a:off x="10820624" y="10896550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gea32c74e6b_0_597"/>
          <p:cNvSpPr/>
          <p:nvPr/>
        </p:nvSpPr>
        <p:spPr>
          <a:xfrm>
            <a:off x="2456584" y="11238496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미들웨어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0" name="Google Shape;310;gea32c74e6b_0_59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19688" y="11328650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gea32c74e6b_0_597"/>
          <p:cNvSpPr/>
          <p:nvPr/>
        </p:nvSpPr>
        <p:spPr>
          <a:xfrm>
            <a:off x="10838584" y="11238496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Persist middleware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3"/>
          <p:cNvSpPr/>
          <p:nvPr/>
        </p:nvSpPr>
        <p:spPr>
          <a:xfrm>
            <a:off x="2413000" y="3689648"/>
            <a:ext cx="17526000" cy="24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Font typeface="Arial"/>
              <a:buNone/>
            </a:pPr>
            <a:r>
              <a:rPr b="1" i="0" lang="en-US" sz="7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라이브러리를 고르는 기준</a:t>
            </a:r>
            <a:endParaRPr b="1" i="0" sz="7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ED234B"/>
                </a:solidFill>
                <a:latin typeface="Arial"/>
                <a:ea typeface="Arial"/>
                <a:cs typeface="Arial"/>
                <a:sym typeface="Arial"/>
              </a:rPr>
              <a:t>2 </a:t>
            </a:r>
            <a:r>
              <a:rPr b="1" i="0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상태관리 라이브러리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13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e59c224ec4_0_697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Google Shape;323;ge59c224ec4_0_697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4" name="Google Shape;324;ge59c224ec4_0_697"/>
          <p:cNvSpPr/>
          <p:nvPr/>
        </p:nvSpPr>
        <p:spPr>
          <a:xfrm>
            <a:off x="2413000" y="3860800"/>
            <a:ext cx="17620201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0" i="0" lang="en-US" sz="45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rPr>
              <a:t>npm trend</a:t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0" i="0" lang="en-US" sz="45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4500" u="sng">
                <a:solidFill>
                  <a:schemeClr val="hlink"/>
                </a:solidFill>
                <a:hlinkClick r:id="rId4"/>
              </a:rPr>
              <a:t>https://www.npmtrends.com/mobx-vs-recoil-vs-zustand-vs-redux</a:t>
            </a:r>
            <a:r>
              <a:rPr b="0" i="0" lang="en-US" sz="45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2021-04-05T07:22:06Z</dcterms:created>
  <dc:creator>jh_lee@fastcampus.co.kr</dc:creator>
</cp:coreProperties>
</file>