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YZ7oKG4S2O3mBZxDOBKKd2Wdk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825dcc8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825dcc8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825dcc8ac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825dcc8ac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825dcc8ac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825dcc8ac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react-redux.js.org/tutorials/quick-sta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react-redux.js.org/tutorials/conn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chrome.google.com/webstore/detail/redux-devtools/lmhkpmbekcpmknklioeibfkpmmfibljd?hl=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Redux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25dcc8ac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825dcc8ac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Tutorials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https://react-redux.js.org/tutorials/quick-start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825dcc8ac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25dcc8ac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825dcc8ac_0_8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connect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https://react-redux.js.org/tutorials/connect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chemeClr val="dk1"/>
              </a:solidFill>
            </a:endParaRPr>
          </a:p>
        </p:txBody>
      </p:sp>
      <p:sp>
        <p:nvSpPr>
          <p:cNvPr id="178" name="Google Shape;178;ge825dcc8ac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825dcc8ac_0_8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825dcc8ac_0_8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Chrome Extension Redux DevTools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https://chrome.google.com/webstore/detail/redux-devtools/lmhkpmbekcpmknklioeibfkpmmfibljd?hl=en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825dcc8ac_0_8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RTK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Redux 라이브러리들 조합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라이브러리들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immer / saga / thunk / reselect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Redux Dev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Chrome extension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