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veb5ziqumwnTRXJ/auiOn8qKN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823cfb55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823cfb55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823cfb55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823cfb55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823cfb55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823cfb55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823cfb55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823cfb55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react-redux.js.org/api/hook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redux-toolkit.js.org/rtk-query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redux.js.org/tutorials/essentials/part-5-async-logi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github.com/reduxjs/redux-essentials-example-app/tree/tutorial-step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redux-toolkit.js.org/api/createAsyncThu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Redux 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https://react-redux.js.org/api/hooks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23cfb553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823cfb553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RTK-Query(맛보기)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https://redux-toolkit.js.org/rtk-query/overview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823cfb553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823cfb553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823cfb553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API 사용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https://redux.js.org/tutorials/essentials/part-5-async-logic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823cfb553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823cfb553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823cfb553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예시 레포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https://github.com/reduxjs/redux-essentials-example-app/tree/tutorial-steps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823cfb553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823cfb553_0_2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823cfb553_0_2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createAsyncThunk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https://redux-toolkit.js.org/api/createAsyncThunk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9" name="Google Shape;199;ge823cfb553_0_2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useSelector / useDispatch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 통신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>
                <a:solidFill>
                  <a:schemeClr val="lt1"/>
                </a:solidFill>
              </a:rPr>
              <a:t>비동기 작업(RTK-Query)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20674" y="922959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407bf3096_1_93"/>
          <p:cNvSpPr/>
          <p:nvPr/>
        </p:nvSpPr>
        <p:spPr>
          <a:xfrm>
            <a:off x="10802674" y="922959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38634" y="957154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Redux-Thunk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69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407bf3096_1_93"/>
          <p:cNvSpPr/>
          <p:nvPr/>
        </p:nvSpPr>
        <p:spPr>
          <a:xfrm>
            <a:off x="10820634" y="957154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Action으로 API 요청/결과 Store에 반영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