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g7qqm8WBr6lojALJvc2m9b14hg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f5d67c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7f5d67c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e6a7d96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ae6a7d96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e6a7d96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ae6a7d96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e6a7d96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ae6a7d96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e6a7d96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ae6a7d96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mobx.js.org/READM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mobx.js.org/getting-start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Mobx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상태관리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7f5d67c10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7f5d67c10_0_1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https://mobx.js.org/README.html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Simple, scalable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7f5d67c10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ae6a7d96f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ae6a7d96f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 / mobx-react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observer / action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ae6a7d96f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ae6a7d96f_0_7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ae6a7d96f_0_7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Getting started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https://mobx.js.org/getting-started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ae6a7d96f_0_7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ae6a7d96f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ae6a7d96f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Core Idea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Actions =&gt; State =&gt; Derivations / Reactions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ae6a7d96f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ae6a7d96f_0_2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ae6a7d96f_0_2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autorun: make Reaction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Observable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Computed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Observer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ae6a7d96f_0_2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Simple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No Boilerplate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Mobx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Derivative를 바꾸는 유일한 수단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Reactive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Observable / Observer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