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gmi77V3SP0Ss9A+A+1AtqIRW/K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7f5d67c1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7f5d67c1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ae6a7d96f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ae6a7d96f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ae6a7d96f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eae6a7d96f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ae6a7d96f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eae6a7d96f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ae6a7d96f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eae6a7d96f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ab42405e2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eab42405e2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407bf3096_1_11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407bf3096_1_110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407bf3096_1_11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407bf3096_1_11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407bf3096_1_11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407bf3096_1_116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407bf3096_1_116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407bf3096_1_11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407bf3096_1_11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407bf3096_1_11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407bf3096_1_122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407bf3096_1_122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407bf3096_1_12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407bf3096_1_12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407bf3096_1_12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407bf3096_1_12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407bf3096_1_128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407bf3096_1_128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407bf3096_1_12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407bf3096_1_12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407bf3096_1_12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07bf3096_1_135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407bf3096_1_135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407bf3096_1_135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407bf3096_1_135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407bf3096_1_135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407bf3096_1_13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407bf3096_1_13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407bf3096_1_13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407bf3096_1_14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407bf3096_1_14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407bf3096_1_14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407bf3096_1_14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407bf3096_1_14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407bf3096_1_14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407bf3096_1_14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407bf3096_1_15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407bf3096_1_153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407bf3096_1_153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407bf3096_1_15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407bf3096_1_15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407bf3096_1_15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407bf3096_1_160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407bf3096_1_160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407bf3096_1_160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407bf3096_1_16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407bf3096_1_16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407bf3096_1_16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407bf3096_1_16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407bf3096_1_167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407bf3096_1_16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407bf3096_1_16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407bf3096_1_16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407bf3096_1_173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407bf3096_1_173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407bf3096_1_17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407bf3096_1_17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407bf3096_1_17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407bf3096_1_10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407bf3096_1_104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407bf3096_1_10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407bf3096_1_10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407bf3096_1_10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mobx.js.org/about-this-documentation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mobx.js.org/react-integration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mobx.js.org/react-optimization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mobx.js.org/observable-state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mobx.js.org/actions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mobx.js.org/computeds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Mobx 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상태관리 라이브러리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7f5d67c10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7f5d67c10_0_1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About Mobx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https://mobx.js.org/about-this-documentation.html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71" name="Google Shape;171;ge7f5d67c10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ae6a7d96f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ae6a7d96f_0_1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React integration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https://mobx.js.org/react-integration.html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br>
              <a:rPr lang="en-US" sz="4500">
                <a:solidFill>
                  <a:srgbClr val="53585F"/>
                </a:solidFill>
              </a:rPr>
            </a:br>
            <a:r>
              <a:rPr lang="en-US" sz="4500">
                <a:solidFill>
                  <a:srgbClr val="53585F"/>
                </a:solidFill>
              </a:rPr>
              <a:t>mobx-react-lite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78" name="Google Shape;178;geae6a7d96f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ae6a7d96f_0_7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eae6a7d96f_0_7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React optimization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https://mobx.js.org/react-optimizations.html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Use many components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Dereference values late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85" name="Google Shape;185;geae6a7d96f_0_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ae6a7d96f_0_1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eae6a7d96f_0_14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makeObservable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makeAutoObservable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https://mobx.js.org/observable-state.html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92" name="Google Shape;192;geae6a7d96f_0_1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ae6a7d96f_0_2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eae6a7d96f_0_20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actions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https://mobx.js.org/actions.html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runInAction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flow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99" name="Google Shape;199;geae6a7d96f_0_2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ab42405e2_0_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eab42405e2_0_8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computed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https://mobx.js.org/computeds.html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206" name="Google Shape;206;geab42405e2_0_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with React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re-render issue (small component)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Mobx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makeAutoObservable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makeObservable을 보다 쉽게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e407bf3096_1_93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e407bf3096_1_93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e407bf3096_1_93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actions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e407bf3096_1_93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runInAction / flow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