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2NvhSmKUVYqoqiD/k5t1B8Go7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ab42405e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ab42405e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d3d3f33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ad3d3f33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ad3d3f33d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ad3d3f33d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ad3d3f33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ad3d3f33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07bf3096_1_11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407bf3096_1_11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407bf3096_1_1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407bf3096_1_1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407bf3096_1_1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7bf3096_1_11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407bf3096_1_11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407bf3096_1_1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407bf3096_1_1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407bf3096_1_1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07bf3096_1_12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407bf3096_1_12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407bf3096_1_12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407bf3096_1_12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407bf3096_1_12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07bf3096_1_12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407bf3096_1_12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407bf3096_1_12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407bf3096_1_12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407bf3096_1_12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407bf3096_1_12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07bf3096_1_13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407bf3096_1_13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407bf3096_1_13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407bf3096_1_13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407bf3096_1_13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407bf3096_1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407bf3096_1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407bf3096_1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7bf3096_1_14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407bf3096_1_14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407bf3096_1_14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407bf3096_1_14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7bf3096_1_14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407bf3096_1_14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407bf3096_1_14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07bf3096_1_15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407bf3096_1_15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407bf3096_1_15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407bf3096_1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407bf3096_1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407bf3096_1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07bf3096_1_16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407bf3096_1_16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407bf3096_1_16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407bf3096_1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407bf3096_1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407bf3096_1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7bf3096_1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407bf3096_1_16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407bf3096_1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407bf3096_1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407bf3096_1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17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407bf3096_1_17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407bf3096_1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407bf3096_1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407bf3096_1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7bf3096_1_10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407bf3096_1_10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407bf3096_1_1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407bf3096_1_1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407bf3096_1_1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mobx.js.org/computed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mobx.js.org/reactions.html#autoru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mobx.js.org/defining-data-stor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mobx.js.org/understanding-reactivity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Mobx </a:t>
            </a:r>
            <a:r>
              <a:rPr b="1" lang="en-US" sz="7500">
                <a:solidFill>
                  <a:schemeClr val="dk1"/>
                </a:solidFill>
              </a:rPr>
              <a:t>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상태관리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ab42405e2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ab42405e2_0_8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computed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4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https://mobx.js.org/computeds.html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getter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should not have side effect or update other observables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Avoid creating and returning new observables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ab42405e2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ad3d3f33d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ad3d3f33d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reactions(</a:t>
            </a:r>
            <a:r>
              <a:rPr lang="en-US" sz="4500">
                <a:solidFill>
                  <a:srgbClr val="53585F"/>
                </a:solidFill>
              </a:rPr>
              <a:t>side effect)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https://mobx.js.org/reactions.html#autorun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autorun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when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ad3d3f33d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ad3d3f33d_0_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ad3d3f33d_0_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Store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https://mobx.js.org/defining-data-stores.html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best practice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multi store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5" name="Google Shape;185;gead3d3f33d_0_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ad3d3f33d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ad3d3f33d_0_1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Reactive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https://mobx.js.org/understanding-reactivity.html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2" name="Google Shape;192;gead3d3f33d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Computed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getter pure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Mobx 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 side effect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observable 인 것이 바뀔때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