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OEXWUwGxPbcmPh0N1gRbIVdC9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59c224ec4_0_6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e59c224ec4_0_6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59c224ec4_0_7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e59c224ec4_0_7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59c224ec4_0_8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e59c224ec4_0_8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ac84303b4_0_8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eac84303b4_0_8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ac84303b4_0_8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geac84303b4_0_8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ac84303b4_0_8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eac84303b4_0_8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ac84303b4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ac84303b4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ac84303b4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eac84303b4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ac84303b4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eac84303b4_0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ac84303b4_0_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eac84303b4_0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ac84303b4_0_4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eac84303b4_0_4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ac84303b4_0_5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eac84303b4_0_5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ac84303b4_0_6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eac84303b4_0_6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ac84303b4_0_7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eac84303b4_0_7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c84303b4_0_12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ac84303b4_0_12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ac84303b4_0_1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ac84303b4_0_1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ac84303b4_0_1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c84303b4_0_12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ac84303b4_0_12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ac84303b4_0_12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ac84303b4_0_12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ac84303b4_0_12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ac84303b4_0_13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ac84303b4_0_13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ac84303b4_0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ac84303b4_0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ac84303b4_0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c84303b4_0_14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ac84303b4_0_14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ac84303b4_0_14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ac84303b4_0_14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ac84303b4_0_14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ac84303b4_0_14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ac84303b4_0_14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ac84303b4_0_14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ac84303b4_0_14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ac84303b4_0_14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ac84303b4_0_14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ac84303b4_0_14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ac84303b4_0_14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ac84303b4_0_14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ac84303b4_0_15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ac84303b4_0_15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ac84303b4_0_15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ac84303b4_0_15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c84303b4_0_16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ac84303b4_0_16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ac84303b4_0_16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c84303b4_0_16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ac84303b4_0_16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ac84303b4_0_16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ac84303b4_0_1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ac84303b4_0_1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ac84303b4_0_1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c84303b4_0_17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ac84303b4_0_17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ac84303b4_0_17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ac84303b4_0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ac84303b4_0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ac84303b4_0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c84303b4_0_18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ac84303b4_0_18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ac84303b4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ac84303b4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ac84303b4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c84303b4_0_18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ac84303b4_0_18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ac84303b4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ac84303b4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ac84303b4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c84303b4_0_1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ac84303b4_0_11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ac84303b4_0_1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ac84303b4_0_1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ac84303b4_0_1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hyperlink" Target="https://www.npmtrends.com/redux-vs-mob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상태 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라이브러리를 고르는 기준</a:t>
            </a:r>
            <a:endParaRPr b="1" i="0" sz="7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상태관리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59c224ec4_0_69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e59c224ec4_0_69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ge59c224ec4_0_697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npm trend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https://www.npmtrends.com/redux-vs-mobx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59c224ec4_0_7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e59c224ec4_0_7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ge59c224ec4_0_703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ge59c224ec4_0_7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751" y="0"/>
            <a:ext cx="16341638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59c224ec4_0_87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e59c224ec4_0_87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e59c224ec4_0_878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Context API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Redux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Mobx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ac84303b4_0_86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eac84303b4_0_86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eac84303b4_0_86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Context API: 리액</a:t>
            </a:r>
            <a:r>
              <a:rPr lang="en-US" sz="4500">
                <a:solidFill>
                  <a:srgbClr val="53585F"/>
                </a:solidFill>
              </a:rPr>
              <a:t>트 자체에서 제공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Redux: 전</a:t>
            </a:r>
            <a:r>
              <a:rPr lang="en-US" sz="4500">
                <a:solidFill>
                  <a:srgbClr val="53585F"/>
                </a:solidFill>
              </a:rPr>
              <a:t>역 상태 관리 (action, dispatch, reducer …)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Mobx: observable reactive programming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ac84303b4_0_87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eac84303b4_0_87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eac84303b4_0_87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Redux의 단점?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보일러플레이트가 많다.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Mobx의 장점?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간편하다.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ac84303b4_0_87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eac84303b4_0_87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eac84303b4_0_87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과연 그게 Redux의 단점이고 반대로 이제 Mobx의 상대적 장점일까?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보일러플레이트가 많다면 RTK를 선택한다면?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프로젝트가 커진다면 좀 더 규격화해놓는 것이 필요할 수도 있지 않은가?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결국 각자의 선택이다.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단, 여러 라이브러리를 살펴보고 나에게 맞는 라이브러리를 찾아보면 더 좋을듯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ac84303b4_0_9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ac84303b4_0_96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ac84303b4_0_96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ac84303b4_0_96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Mocking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ac84303b4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ac84303b4_0_96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모의 데이터 활용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ac84303b4_0_9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msw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ac84303b4_0_9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ac84303b4_0_96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ac84303b4_0_96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ac84303b4_0_96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ac84303b4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ac84303b4_0_96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Service worker 활용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ac84303b4_0_96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ac84303b4_0_96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ac84303b4_0_96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REST API / GraphQL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ac84303b4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ac84303b4_0_96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모두 모킹이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ac84303b4_0_19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ac84303b4_0_19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ac84303b4_0_19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eac84303b4_0_19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eac84303b4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eac84303b4_0_19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handler / brower 만 있어도 동작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ac84303b4_0_19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msw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ac84303b4_0_19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eac84303b4_0_192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ac84303b4_0_192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ac84303b4_0_192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ac84303b4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ac84303b4_0_192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npx msw init &lt;PUBLIC_PATH&gt;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ac84303b4_0_192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ac84303b4_0_192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ac84303b4_0_192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기타 커스텀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eac84303b4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eac84303b4_0_192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query / patching /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ac84303b4_0_28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ac84303b4_0_288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ac84303b4_0_288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ac84303b4_0_288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전역 상태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eac84303b4_0_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eac84303b4_0_288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vs 지역 상태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ac84303b4_0_288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Redux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ac84303b4_0_28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eac84303b4_0_288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ac84303b4_0_288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ac84303b4_0_288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단 방향 데이터(상태) 흐름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eac84303b4_0_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eac84303b4_0_288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Flux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ac84303b4_0_288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eac84303b4_0_288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eac84303b4_0_288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구성 요소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eac84303b4_0_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eac84303b4_0_288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Store / Reducer / Action / Selector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ac84303b4_0_38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eac84303b4_0_384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eac84303b4_0_384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eac84303b4_0_384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RTK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eac84303b4_0_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eac84303b4_0_384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Redux 라이브러리들 조합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ac84303b4_0_384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Redux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ac84303b4_0_38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eac84303b4_0_384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eac84303b4_0_384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eac84303b4_0_384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라이브러리들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eac84303b4_0_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eac84303b4_0_384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immer / saga / thunk / reselect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eac84303b4_0_384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eac84303b4_0_384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eac84303b4_0_384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Redux Dev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eac84303b4_0_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eac84303b4_0_384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Chrome extension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ac84303b4_0_48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eac84303b4_0_48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eac84303b4_0_48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eac84303b4_0_48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Hooks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eac84303b4_0_4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eac84303b4_0_48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useSelector / useDispatch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eac84303b4_0_48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Redux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eac84303b4_0_48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geac84303b4_0_48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eac84303b4_0_48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eac84303b4_0_48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API 통신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eac84303b4_0_4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eac84303b4_0_48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500">
                <a:solidFill>
                  <a:schemeClr val="lt1"/>
                </a:solidFill>
              </a:rPr>
              <a:t>비동기 작업(RTK-Query)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270" name="Google Shape;270;geac84303b4_0_480"/>
          <p:cNvSpPr/>
          <p:nvPr/>
        </p:nvSpPr>
        <p:spPr>
          <a:xfrm>
            <a:off x="2420674" y="922959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eac84303b4_0_480"/>
          <p:cNvSpPr/>
          <p:nvPr/>
        </p:nvSpPr>
        <p:spPr>
          <a:xfrm>
            <a:off x="10802674" y="922959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eac84303b4_0_480"/>
          <p:cNvSpPr/>
          <p:nvPr/>
        </p:nvSpPr>
        <p:spPr>
          <a:xfrm>
            <a:off x="2438634" y="957154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Redux-Thunk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eac84303b4_0_4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69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eac84303b4_0_480"/>
          <p:cNvSpPr/>
          <p:nvPr/>
        </p:nvSpPr>
        <p:spPr>
          <a:xfrm>
            <a:off x="10820634" y="957154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Action으로 API 요청/결과 Store에 반영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ac84303b4_0_57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eac84303b4_0_576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eac84303b4_0_576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eac84303b4_0_576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Simple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eac84303b4_0_5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eac84303b4_0_576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No Boilerplate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eac84303b4_0_57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Mobx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eac84303b4_0_57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geac84303b4_0_576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eac84303b4_0_576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eac84303b4_0_576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geac84303b4_0_5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eac84303b4_0_576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Derivative를 바꾸는 유일한 수단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eac84303b4_0_576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eac84303b4_0_576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eac84303b4_0_576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Reactive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eac84303b4_0_5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eac84303b4_0_576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Observable / Observer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ac84303b4_0_67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eac84303b4_0_672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eac84303b4_0_672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eac84303b4_0_672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with 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eac84303b4_0_6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eac84303b4_0_672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re-render issue (small component)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ac84303b4_0_67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Mobx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eac84303b4_0_67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geac84303b4_0_672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eac84303b4_0_672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eac84303b4_0_672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makeAutoObservable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geac84303b4_0_6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eac84303b4_0_672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makeObservable을 보다 쉽게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eac84303b4_0_672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eac84303b4_0_672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eac84303b4_0_672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eac84303b4_0_6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eac84303b4_0_672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runInAction /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ac84303b4_0_76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eac84303b4_0_768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eac84303b4_0_768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eac84303b4_0_768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Computed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eac84303b4_0_7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eac84303b4_0_768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getter pure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ac84303b4_0_768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Mobx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ac84303b4_0_76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geac84303b4_0_768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eac84303b4_0_768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eac84303b4_0_768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eac84303b4_0_7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eac84303b4_0_768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 side 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eac84303b4_0_768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eac84303b4_0_768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eac84303b4_0_768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geac84303b4_0_7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eac84303b4_0_768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observable 인 것이 바뀔때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