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gBIx6wzmZWmjfQk0bktDrVUoDx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7f5d67c1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7f5d67c10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a29a2663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a29a2663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a29a2663c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ea29a2663c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a29a2663c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ea29a2663c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a29a2663c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ea29a2663c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407bf3096_1_11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407bf3096_1_110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407bf3096_1_11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407bf3096_1_11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407bf3096_1_11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407bf3096_1_116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407bf3096_1_116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407bf3096_1_11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407bf3096_1_11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407bf3096_1_11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407bf3096_1_122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407bf3096_1_122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407bf3096_1_12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407bf3096_1_12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407bf3096_1_12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407bf3096_1_12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407bf3096_1_128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407bf3096_1_128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407bf3096_1_12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407bf3096_1_12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407bf3096_1_12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07bf3096_1_135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407bf3096_1_135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407bf3096_1_135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407bf3096_1_135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407bf3096_1_135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407bf3096_1_13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407bf3096_1_13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407bf3096_1_13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407bf3096_1_14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407bf3096_1_14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407bf3096_1_14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407bf3096_1_14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407bf3096_1_14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407bf3096_1_14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407bf3096_1_14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407bf3096_1_15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407bf3096_1_153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407bf3096_1_153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407bf3096_1_15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407bf3096_1_15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407bf3096_1_15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407bf3096_1_160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407bf3096_1_160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ge407bf3096_1_160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407bf3096_1_16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407bf3096_1_16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407bf3096_1_16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407bf3096_1_16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407bf3096_1_167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407bf3096_1_16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407bf3096_1_16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407bf3096_1_16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407bf3096_1_173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407bf3096_1_173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407bf3096_1_17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407bf3096_1_17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407bf3096_1_17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407bf3096_1_10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407bf3096_1_104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407bf3096_1_10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407bf3096_1_10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407bf3096_1_10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recoiljs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github.com/facebookexperimental/Recoi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recoiljs.org/ko/docs/introduction/motivat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recoiljs.org/ko/docs/introduction/core-concept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recoiljs.org/ko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Recoil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상태관리 라이브러리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7f5d67c10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7f5d67c10_0_1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Recoil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https://recoiljs.org/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Minimal and Reactish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Data Flow Graph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Cross App Observation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71" name="Google Shape;171;ge7f5d67c10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a29a2663c_0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a29a2663c_0_0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facebook experimental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https://github.com/facebookexperimental/Recoil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한국어 번역 제공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78" name="Google Shape;178;gea29a2663c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a29a2663c_0_7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ea29a2663c_0_7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React의 한계(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https://recoiljs.org/ko/docs/introduction/motivation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-514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-"/>
            </a:pPr>
            <a:r>
              <a:rPr lang="en-US" sz="4500">
                <a:solidFill>
                  <a:srgbClr val="53585F"/>
                </a:solidFill>
              </a:rPr>
              <a:t>상태 공유를 위해 상위 요소까지 끌어올리면 거대한 트리가 재렌더될 수도..</a:t>
            </a:r>
            <a:endParaRPr sz="4500">
              <a:solidFill>
                <a:srgbClr val="53585F"/>
              </a:solidFill>
            </a:endParaRPr>
          </a:p>
          <a:p>
            <a:pPr indent="-514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-"/>
            </a:pPr>
            <a:r>
              <a:rPr lang="en-US" sz="4500">
                <a:solidFill>
                  <a:srgbClr val="53585F"/>
                </a:solidFill>
              </a:rPr>
              <a:t>Context는 단일 값만을 저장할 수 있고, 자체 Consumer를 가지는 여러 값의 집합은 담을 수 없음</a:t>
            </a:r>
            <a:endParaRPr sz="4500">
              <a:solidFill>
                <a:srgbClr val="53585F"/>
              </a:solidFill>
            </a:endParaRPr>
          </a:p>
          <a:p>
            <a:pPr indent="-514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-"/>
            </a:pPr>
            <a:r>
              <a:rPr lang="en-US" sz="4500">
                <a:solidFill>
                  <a:srgbClr val="53585F"/>
                </a:solidFill>
              </a:rPr>
              <a:t>최상단(state가 존재하는 곳)부터 트리의 잎(state가 사용되는 곳)까지의 코드 분할이 어려움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85" name="Google Shape;185;gea29a2663c_0_7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a29a2663c_0_1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ea29a2663c_0_13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주요 개념(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https://recoiljs.org/ko/docs/introduction/core-concepts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[</a:t>
            </a:r>
            <a:r>
              <a:rPr lang="en-US" sz="4500">
                <a:solidFill>
                  <a:srgbClr val="53585F"/>
                </a:solidFill>
              </a:rPr>
              <a:t>Data Flow Graph]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atoms(상태): 고유한 키를 가짐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     |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selectors(순수 함수): atoms 이나 selectors를 입력으로 받음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     |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components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92" name="Google Shape;192;gea29a2663c_0_1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a29a2663c_0_2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ea29a2663c_0_21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개념도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https://recoiljs.org/ko/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영상 5:44 vs 6:38 vs 7:34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99" name="Google Shape;199;gea29a2663c_0_2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Simple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React 의 한계 해소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Recoil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주요 개념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atoms / selectors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e407bf3096_1_93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e407bf3096_1_93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e407bf3096_1_93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React Tree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e407bf3096_1_93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Tree를 벗어난 3D shared 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