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0" roundtripDataSignature="AMtx7mgg2UX14/acl/ssDNGnJGg5wHEe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7f5d67c10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ge7f5d67c10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c74d0a1a5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ec74d0a1a5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407bf3096_1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ge407bf3096_1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s://recoiljs.org/ko/docs/basic-tutorial/atom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s://recoiljs.org/ko/docs/basic-tutorial/selector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i="0" lang="en-US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Recoil 2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상태관리 라이브러리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7f5d67c10_0_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e7f5d67c10_0_1"/>
          <p:cNvSpPr/>
          <p:nvPr/>
        </p:nvSpPr>
        <p:spPr>
          <a:xfrm>
            <a:off x="2413000" y="3860800"/>
            <a:ext cx="176202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Atoms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https://recoiljs.org/ko/docs/basic-tutorial/atoms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Todo 예제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96" name="Google Shape;96;ge7f5d67c10_0_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c74d0a1a5_0_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ec74d0a1a5_0_1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Selectors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Derived state 파생된 상태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https://recoiljs.org/ko/docs/basic-tutorial/selectors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Todo 예제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03" name="Google Shape;103;gec74d0a1a5_0_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407bf3096_1_9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e407bf3096_1_93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e407bf3096_1_93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e407bf3096_1_93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Atoms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e407bf3096_1_93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공유되는 상태(get / set)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e407bf3096_1_93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Recoil 2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e407bf3096_1_9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e407bf3096_1_93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e407bf3096_1_93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e407bf3096_1_93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Selectors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e407bf3096_1_93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파생된 상태(get 만 가능할수도..)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