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iz0lRFRDZlFI9RNr1T/YhdPSAQ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7f5d67c1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e7f5d67c1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e343e5467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ee343e5467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ec48ea67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eec48ea67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ec48ea671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eec48ea671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ec48ea671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eec48ea671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ec48ea671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eec48ea671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ec48ea671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eec48ea671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ec48ea671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eec48ea671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swr.vercel.app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swr.vercel.app/ko/docs/getting-starte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swr.vercel.app/ko/docs/revalidatio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swr.vercel.app/ko/docs/option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s://swr.vercel.app/ko/docs/global-configuratio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s://swr.vercel.app/ko/docs/advanced/cach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SWR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4000">
                <a:solidFill>
                  <a:schemeClr val="dk1"/>
                </a:solidFill>
              </a:rPr>
              <a:t>데이터 페칭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라이브러리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SWR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Stale - While - Revalidate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SWR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중복 제거 / 캐시 / 공유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e407bf3096_1_93"/>
          <p:cNvSpPr/>
          <p:nvPr/>
        </p:nvSpPr>
        <p:spPr>
          <a:xfrm>
            <a:off x="2420674" y="91534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e407bf3096_1_93"/>
          <p:cNvSpPr/>
          <p:nvPr/>
        </p:nvSpPr>
        <p:spPr>
          <a:xfrm>
            <a:off x="10802674" y="91534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e407bf3096_1_93"/>
          <p:cNvSpPr/>
          <p:nvPr/>
        </p:nvSpPr>
        <p:spPr>
          <a:xfrm>
            <a:off x="2438634" y="94953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Revalidate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5855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e407bf3096_1_93"/>
          <p:cNvSpPr/>
          <p:nvPr/>
        </p:nvSpPr>
        <p:spPr>
          <a:xfrm>
            <a:off x="10820634" y="94953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다양한 옵션(포커스 / 네트워크 / interval)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e407bf3096_1_93"/>
          <p:cNvSpPr/>
          <p:nvPr/>
        </p:nvSpPr>
        <p:spPr>
          <a:xfrm>
            <a:off x="2438624" y="108965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e407bf3096_1_93"/>
          <p:cNvSpPr/>
          <p:nvPr/>
        </p:nvSpPr>
        <p:spPr>
          <a:xfrm>
            <a:off x="10820624" y="108965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407bf3096_1_93"/>
          <p:cNvSpPr/>
          <p:nvPr/>
        </p:nvSpPr>
        <p:spPr>
          <a:xfrm>
            <a:off x="2456584" y="112384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전역 설정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9688" y="113286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e407bf3096_1_93"/>
          <p:cNvSpPr/>
          <p:nvPr/>
        </p:nvSpPr>
        <p:spPr>
          <a:xfrm>
            <a:off x="10838584" y="112384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SWRConfig  / persistant cache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7f5d67c10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e7f5d67c10_0_1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SWR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https://swr.vercel.app/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React Hooks for Data Fetching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Lightweight Realtime Suspense Pagination ...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96" name="Google Shape;96;ge7f5d67c10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e343e5467_0_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ee343e5467_0_2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SWR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stale-while-revalidate(HTTP</a:t>
            </a:r>
            <a:r>
              <a:rPr lang="en-US" sz="4500">
                <a:solidFill>
                  <a:srgbClr val="53585F"/>
                </a:solidFill>
              </a:rPr>
              <a:t> 캐시 전략중 하나)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의도적으</a:t>
            </a:r>
            <a:r>
              <a:rPr lang="en-US" sz="4500">
                <a:solidFill>
                  <a:srgbClr val="53585F"/>
                </a:solidFill>
              </a:rPr>
              <a:t>로 cache된 data를 return 하고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fetch(revalidate)한 후 data를 update한다.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03" name="Google Shape;103;gee343e5467_0_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ec48ea671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eec48ea671_0_0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Get started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https://swr.vercel.app/ko/docs/getting-started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10" name="Google Shape;110;geec48ea671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ec48ea671_0_7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eec48ea671_0_7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키가 같다면 요청이 자동으로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중복 제거, 캐시, 공유 됨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사용자 포커스나 네트워크 재연결 시 갱신됨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17" name="Google Shape;117;geec48ea671_0_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ec48ea671_0_1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eec48ea671_0_13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Revalidate 조건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https://swr.vercel.app/ko/docs/revalidation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 refreshInterval, revalidateIfStale, revalidateOnFocus, revalidateOnReconnect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useSWRImmutable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24" name="Google Shape;124;geec48ea671_0_1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ec48ea671_0_2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eec48ea671_0_20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 useSWR options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https://swr.vercel.app/ko/docs/options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31" name="Google Shape;131;geec48ea671_0_2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ec48ea671_0_29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eec48ea671_0_29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SWRConfig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https://swr.vercel.app/ko/docs/global-configuration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useSWR에 세팅할 options들을 전역으로 설정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38" name="Google Shape;138;geec48ea671_0_29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ec48ea671_0_3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eec48ea671_0_36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Cache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https://swr.vercel.app/ko/docs/advanced/cache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Cache Provider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mutate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cache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Persistent Cache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45" name="Google Shape;145;geec48ea671_0_3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