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S6ykzSfPv9Wydij2Dr4v+NTU1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98be10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eb98be10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b98be10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eb98be10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98be10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eb98be10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b98be10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eb98be10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b98be10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eb98be10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data-fetch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error-handl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revalid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conditional-fetch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argumen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SWR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페칭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가져오기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https://swr.vercel.app/ko/docs/data-fetching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 / axios / GraphQL 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b98be101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eb98be101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에러처리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https://swr.vercel.app/ko/docs/error-handling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fetcher 확장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eb98be101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b98be101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eb98be101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onErrorRetry 확장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전역 에러 기록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SWRConfig value={{ onError: (error, key) =&gt;{ } }}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eb98be101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eb98be101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eb98be101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자동 갱신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https://swr.vercel.app/ko/docs/revalidation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자동이라서 주의해야 할 수도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eb98be101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b98be101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eb98be101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조건부 가져오기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https://swr.vercel.app/ko/docs/conditional-fetching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key로 null이거나 함수가 falsy한 값을 반환하면 요청을 시작하지 않음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의존 관계를 통해서 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eb98be101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b98be101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eb98be101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인자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https://swr.vercel.app/ko/docs/arguments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 는 fetcher 에 전달됨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다중인자는 배열로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객체 전달은 주의(재생성 하면 객체들은 다른 객체로 취급될 수 있음)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eb98be101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Fetcher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Promise 기반 도구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SWR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에러처리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onErrorRetry / config의 onError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자동 갱신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편하지만 주의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조건부 / 인자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key가 fasly / fetcher로 자동 전달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