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grepjfH9nBE7dXLBa3naula7z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bdd6c2b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ebdd6c2b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bdd6c2b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ebdd6c2b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bdd6c2b6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ebdd6c2b6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bdd6c2b6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ebdd6c2b6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swr.vercel.app/ko/docs/mu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swr.vercel.app/ko/docs/pagin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swr.vercel.app/ko/docs/prefetch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swr.vercel.app/ko/docs/advanced/performa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SWR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페칭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bdd6c2b6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ebdd6c2b6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https://swr.vercel.app/ko/docs/mutation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useSWRConfig</a:t>
            </a:r>
            <a:r>
              <a:rPr lang="en-US" sz="4500">
                <a:solidFill>
                  <a:srgbClr val="53585F"/>
                </a:solidFill>
              </a:rPr>
              <a:t>로 부터 꺼낼 수 있고,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현재 데이터 기반으로 뮤테이트도 가능,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useSWR 에서 직접 꺼내면 key 필요하지 않음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ebdd6c2b6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bdd6c2b6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ebdd6c2b6_0_8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페이지네이션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https://swr.vercel.app/ko/docs/pagination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ebdd6c2b6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bdd6c2b6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ebdd6c2b6_0_9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프리패칭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https://swr.vercel.app/ko/docs/prefetching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ebdd6c2b6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ebdd6c2b6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ebdd6c2b6_0_10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성능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https://swr.vercel.app/ko/docs/advanced/performance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ebdd6c2b6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뮤테이션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데이터를 업데이트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SWR</a:t>
            </a:r>
            <a:r>
              <a:rPr lang="en-US" sz="4500">
                <a:solidFill>
                  <a:srgbClr val="53585F"/>
                </a:solidFill>
              </a:rPr>
              <a:t>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페이지네이션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useSWRInfinite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프리패칭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&lt;head&gt; / mutate / 데이터 프리필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성능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중복제거 / dedupingInterval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