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xzJdGqk0OBUpetXNAskMBPFk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caa288f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ccaa288f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caa288f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ccaa288f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caa288f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ccaa288f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caa288f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ccaa288f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caa288f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ccaa288f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caa288f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ccaa288f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caa288f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ccaa288f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caa288f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ccaa288f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examples/basi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tannerlinsley/react-que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over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quick-star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devtoo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compari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important-defaul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github.com/tannerlinsley/react-query/tree/master/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React-Query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페칭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caa288fc_0_4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ccaa288fc_0_4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Basic Example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https://react-query.tanstack.com/examples/basic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2" name="Google Shape;152;geccaa288fc_0_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기존 상태 관리 라이브러리에서 고려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React-Query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/ Mutate / Query Invalidate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Devtools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자체 도구 존재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다양하게 참고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React-query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Performant and powerful data </a:t>
            </a:r>
            <a:r>
              <a:rPr b="1" lang="en-US" sz="4500">
                <a:solidFill>
                  <a:srgbClr val="53585F"/>
                </a:solidFill>
              </a:rPr>
              <a:t>synchronization</a:t>
            </a:r>
            <a:r>
              <a:rPr lang="en-US" sz="4500">
                <a:solidFill>
                  <a:srgbClr val="53585F"/>
                </a:solidFill>
              </a:rPr>
              <a:t> for 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Declarative &amp; Automatic / Simple &amp; Familiar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Powerful &amp; Configurable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caa288fc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ccaa288fc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Github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https://github.com/tannerlinsley/react-query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ccaa288fc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caa288fc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ccaa288fc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Overview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https://react-query.tanstack.com/overview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fetching or updating data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기존 상태 관리 라이브러리들은 fetching을 중요하게 생각 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client state와 server state는 다름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다양한 고려 필요(Caching, multi request, update, out date, pagination..)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ccaa288fc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caa288fc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ccaa288fc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Quick Start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https://react-query.tanstack.com/quick-start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Queries / Mutations / Query Invalidation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ccaa288fc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caa288fc_0_5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ccaa288fc_0_5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Devtools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https://react-query.tanstack.com/devtools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ccaa288fc_0_5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caa288fc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ccaa288fc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Comparison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https://react-query.tanstack.com/comparison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Query / SWR / Apollo Client / RTK-Query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ccaa288fc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caa288fc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ccaa288fc_0_3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Defaults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https://react-query.tanstack.com/guides/important-defaults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staleTime, refetchOnWindowFocus, refetchOnMount, refecthOnReconnect, refetchInteval,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cacheTime(5 minutes), retry</a:t>
            </a:r>
            <a:r>
              <a:rPr lang="en-US" sz="4500">
                <a:solidFill>
                  <a:srgbClr val="53585F"/>
                </a:solidFill>
              </a:rPr>
              <a:t>(3)</a:t>
            </a:r>
            <a:r>
              <a:rPr lang="en-US" sz="4500">
                <a:solidFill>
                  <a:srgbClr val="53585F"/>
                </a:solidFill>
              </a:rPr>
              <a:t>, retryDelay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eccaa288fc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caa288fc_0_4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ccaa288fc_0_4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Examples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https://github.com/tannerlinsley/react-query/tree/master/examples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5" name="Google Shape;145;geccaa288fc_0_4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