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pnBA3kixJGyY6MHGzRtPvf9N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d1cf744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bd1cf744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d1cf744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bd1cf744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d1cf744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bd1cf744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d1cf744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bd1cf744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d1cf744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bd1cf744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d1cf744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bd1cf744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d1cf744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bd1cf744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d1cf744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bd1cf744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query-retri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que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query-key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query-func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parallel-quer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dependent-que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background-fetching-indica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window-focus-refetch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react-query.tanstack.com/guides/disabling-que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React-Query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페칭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d1cf7448_0_5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Retries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https://react-query.tanstack.com/guides/query-retries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fails defaults retries 3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retryDelay 기본은 back-off delay / Custom 가능 (ms)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1" name="Google Shape;151;gebd1cf7448_0_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bd1cf7448_0_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Keys / Query Fn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React-Query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Parallel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enabled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Dependent / Disable / Pause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Focus / Retry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커스텀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unique key / function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refetching, caching, sharing by key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result: status, error, data, isFetching(background fetching도…)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d1cf7448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bd1cf7448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Keys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https://react-query.tanstack.com/guides/query-keys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string / Array of many strings and nested objects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Array로 인식 / 객체 내부의 순서 무관 / Array 의 순서는 유의미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bd1cf7448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d1cf7448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bd1cf7448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Functions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https://react-query.tanstack.com/guides/query-functions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returns a promise (resolve the data | throw an error)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Keys이 params로 넘어옴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useQuery에 params 대신 객체로 넘길 수도 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useQuery({queryKey, queryFn, config})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bd1cf7448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d1cf7448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bd1cf7448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Parallel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https://react-query.tanstack.com/guides/parallel-queries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기본이 병렬 수행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Suspense 사용하면 제대로 동작안함(대신 useQueries 사용)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Dynamic Parallel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useQueries([{queryKey, queryFn}]);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bd1cf7448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d1cf7448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bd1cf7448_0_2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Dependent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https://react-query.tanstack.com/guides/dependent-queries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enabled 옵션으로 조건 / 의존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bd1cf7448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d1cf7448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bd1cf7448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Background Fetching Indicators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https://react-query.tanstack.com/guides/background-fetching-indicators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isFetching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useIsFetching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bd1cf7448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d1cf7448_0_3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bd1cf7448_0_3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refetchOnWindowFocus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https://react-query.tanstack.com/guides/window-focus-refetching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Globally QueryClient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개별 useQuery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custom Focus Event(focusManager.setEventListener)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ebd1cf7448_0_3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d1cf7448_0_4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Disabling / Pausing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https://react-query.tanstack.com/guides/disabling-queries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enabled: false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cached data가 있으면 success 상태 / 없으면, idle 상태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invalidateQueires / refetchQueries ignore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refetch로 query를 trigger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4" name="Google Shape;144;gebd1cf7448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bd1cf7448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