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q07iUUV6nzCaBcHiGBdYF9E6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434363c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f434363c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434363c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f434363c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434363c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f434363c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f434363c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f434363c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434363c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f434363c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f434363c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f434363c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434363c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f434363c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paginated-que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infinite-quer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placeholder-query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initial-query-data" TargetMode="External"/><Relationship Id="rId5" Type="http://schemas.openxmlformats.org/officeDocument/2006/relationships/hyperlink" Target="https://tkdodo.eu/blog/placeholder-and-initial-data-in-react-quer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prefetch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muta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query-cancell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scroll-restoration" TargetMode="External"/><Relationship Id="rId5" Type="http://schemas.openxmlformats.org/officeDocument/2006/relationships/hyperlink" Target="https://react-query.tanstack.com/guides/fil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React-Query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페칭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Paginated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keepPreviousData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React-Query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무한 스크롤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useInfiniteQuery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기본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Placeholder / Initial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Change data / Invalidate /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Paginated / Lagged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https://react-query.tanstack.com/guides/paginated-queries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keepPreviousData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434363cc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f434363cc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Infinite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https://react-query.tanstack.com/guides/infinite-queries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useInfiniteQuery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data: {pages, pageParmas, fetchNextPage, hasNextPage …)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f434363cc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f434363cc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f434363cc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Placeholder Query Data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https://react-query.tanstack.com/guides/placeholder-query-data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목록조회시 가져온 일부 데이터를 상세 조회하기 전에 미리 보여줄때..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f434363cc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434363cc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f434363cc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Initial Query Data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https://react-query.tanstack.com/guides/initial-query-data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차이점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https://tkdodo.eu/blog/placeholder-and-initial-data-in-react-query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observer level(Placeholder, not real) vs cache level(InitialData)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f434363cc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434363cc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f434363cc_0_2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Prefetching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https://react-query.tanstack.com/guides/prefetching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cache가 이미 있고 not invalidated 하다면 fetch 하지 않음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staleTime이 지났다면 fetch함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useQuery이 수행되지 않는다면, cacheTime 이후에 GC로 제거됨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f434363cc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434363cc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f434363cc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Mutations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https://react-query.tanstack.com/guides/mutations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create / update /delete data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reset / side effect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Invalidation(invalidateQueries) / Updates(setQueryData)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f434363cc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f434363cc_0_3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f434363cc_0_3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Cancellation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https://react-query.tanstack.com/guides/query-cancellation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ef434363cc_0_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434363cc_0_4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f434363cc_0_4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Scroll Restoration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https://react-query.tanstack.com/guides/scroll-restoration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Filters(Query / Mutation)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https://react-query.tanstack.com/guides/filters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exact / active / stale / predicate 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5" name="Google Shape;145;gef434363cc_0_4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