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TMFOiNtv65/7rc8fRepn9xigN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59c224ec4_0_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59c224ec4_0_7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f1ceacd99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f1ceacd99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a84577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ba84577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a8457778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eba8457778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a8457778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ba8457778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1ceacd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ef1ceacd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f1ceacd9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f1ceacd99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f1ceacd99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ef1ceacd99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9c224ec4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e59c224ec4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react-query.tanstack.com/compari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www.npmtrends.com/swr-vs-react-qu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데이터 페칭</a:t>
            </a: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9c224ec4_0_7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59c224ec4_0_7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ge59c224ec4_0_703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e59c224ec4_0_7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75" y="0"/>
            <a:ext cx="16123822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f1ceacd99_0_3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f1ceacd99_0_3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ef1ceacd99_0_30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유사한 문제를 해결하고자 나온 라이브러리로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서로 비슷하다.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https://react-query.tanstack.com/comparison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Query / SWR / Apollo Client / RTK-Query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a8457778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ba8457778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ba8457778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ba8457778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eba84577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ba8457778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Stale - While - Revalidate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ba8457778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SWR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ba8457778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eba8457778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ba8457778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ba8457778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eba84577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eba8457778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중복 제거 / 캐시 / 공유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ba8457778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ba8457778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ba8457778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Revalidate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eba84577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ba8457778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옵션(포커스 / 네트워크 / interval)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ba8457778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ba8457778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ba8457778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전역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eba84577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eba8457778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SWRConfig  / persistant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a8457778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ba8457778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ba8457778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ba8457778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Fetcher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ba8457778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ba8457778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Promise 기반 도구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ba8457778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SWR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ba8457778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eba8457778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ba8457778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ba8457778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에러처리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eba8457778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ba8457778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onErrorRetry / config의 onError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ba8457778_0_101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ba8457778_0_101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ba8457778_0_101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자동 갱신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eba8457778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ba8457778_0_101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편하지만 주의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ba8457778_0_10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ba8457778_0_10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ba8457778_0_10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조건부 / 인자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eba8457778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ba8457778_0_10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key가 fasly / fetcher로 자동 전달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a8457778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ba8457778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ba8457778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ba8457778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뮤테이션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eba8457778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eba8457778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데이터를 업데이트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ba8457778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SWR</a:t>
            </a:r>
            <a:r>
              <a:rPr lang="en-US" sz="4500">
                <a:solidFill>
                  <a:srgbClr val="53585F"/>
                </a:solidFill>
              </a:rPr>
              <a:t>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ba8457778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eba8457778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ba8457778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ba8457778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페이지네이션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ba8457778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ba8457778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useSWRInfinite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ba8457778_0_202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ba8457778_0_202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ba8457778_0_202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프리패칭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eba8457778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ba8457778_0_202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&lt;head&gt; / mutate / 데이터 프리필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ba8457778_0_202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ba8457778_0_202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eba8457778_0_202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성능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eba8457778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ba8457778_0_202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중복제거 / dedupingInterval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f1ceacd99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f1ceacd99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f1ceacd99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f1ceacd99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ef1ceacd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ef1ceacd99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기존 상태 관리 라이브러리에서 고려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f1ceacd99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React-Query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f1ceacd99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ef1ceacd99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f1ceacd99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f1ceacd99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ef1ceacd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ef1ceacd99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Query / Mutate / Query Invalidate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f1ceacd99_0_0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f1ceacd99_0_0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f1ceacd99_0_0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Devtools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ef1ceacd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f1ceacd99_0_0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자체 도구 존재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f1ceacd99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f1ceacd99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f1ceacd99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ef1ceacd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ef1ceacd99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다양하게 참고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1ceacd99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ef1ceacd99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f1ceacd99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f1ceacd99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ef1ceacd9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f1ceacd99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Query Keys / Query Fn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f1ceacd99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React-Query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f1ceacd99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ef1ceacd99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f1ceacd99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f1ceacd99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Parallel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f1ceacd9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f1ceacd99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f1ceacd99_0_101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f1ceacd99_0_101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f1ceacd99_0_101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enabled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ef1ceacd9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f1ceacd99_0_101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Dependent / Disable / Pause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f1ceacd99_0_10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ef1ceacd99_0_10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f1ceacd99_0_10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Focus / Retry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ef1ceacd9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ef1ceacd99_0_10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커스텀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f1ceacd99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f1ceacd99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f1ceacd99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f1ceacd99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Paginated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ef1ceacd99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ef1ceacd99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keepPreviousData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f1ceacd99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React-Query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f1ceacd99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ef1ceacd99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f1ceacd99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f1ceacd99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무한 스크롤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ef1ceacd99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ef1ceacd99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useInfiniteQuery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f1ceacd99_0_202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f1ceacd99_0_202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f1ceacd99_0_202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기본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ef1ceacd99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ef1ceacd99_0_202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Placeholder / Initial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f1ceacd99_0_202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ef1ceacd99_0_202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f1ceacd99_0_202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ef1ceacd99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ef1ceacd99_0_202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Change data / Invalidate /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라이브러리를 고르는 기준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데이터 페칭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9c224ec4_0_6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59c224ec4_0_6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e59c224ec4_0_697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npm trend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https://www.npmtrends.com/swr-vs-react-query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