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OZ2cysiUb1AglnaQ8llcG2srf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0124e9e6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f0124e9e6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0124e9e63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f0124e9e63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0124e9e63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f0124e9e63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0124e9e63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f0124e9e63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0124e9e63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f0124e9e63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0124e9e63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f0124e9e63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0124e9e63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f0124e9e63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0124e9e63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f0124e9e63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0124e9e63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f0124e9e63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f5d67c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7f5d67c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0124e9e63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0124e9e63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0124e9e6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f0124e9e63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0124e9e6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f0124e9e6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0124e9e63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0124e9e63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a756492b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ea756492b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a756492b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ea756492b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0124e9e63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f0124e9e63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s://www.howtographql.com/basics/1-graphql-is-the-better-rest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ko-kr.facebook.com/groups/react.k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graphql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graphql-kr.github.io/" TargetMode="External"/><Relationship Id="rId5" Type="http://schemas.openxmlformats.org/officeDocument/2006/relationships/hyperlink" Target="https://github.com/graphql/graphiq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www.apollographql.com/blog/graphql/basics/graphql-vs-rest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GraphQL 소개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GraphQL이란?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0124e9e63_0_3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0124e9e63_0_3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라우트 핸들러와 리졸버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각 요청은 정확히 하나의 경로 처리 함수를 호출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vs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하나의 쿼리가 여러 리졸버를 호출하여 여러 리소스가 포함된 중첩 응답 구성</a:t>
            </a:r>
            <a:endParaRPr b="1" sz="4500">
              <a:solidFill>
                <a:srgbClr val="53585F"/>
              </a:solidFill>
            </a:endParaRPr>
          </a:p>
        </p:txBody>
      </p:sp>
      <p:sp>
        <p:nvSpPr>
          <p:cNvPr id="152" name="Google Shape;152;gf0124e9e63_0_3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0124e9e63_0_4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f0124e9e63_0_4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그래서 REST API 보다 GraphQL이 어떤 부분에서 더 나은가?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https://www.howtographql.com/basics/1-graphql-is-the-better-rest/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59" name="Google Shape;159;gf0124e9e63_0_4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0124e9e63_0_5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f0124e9e63_0_5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f0124e9e63_0_5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REST API를 사용하면 일반적으로 </a:t>
            </a:r>
            <a:r>
              <a:rPr b="1" lang="en-US" sz="4500">
                <a:solidFill>
                  <a:srgbClr val="53585F"/>
                </a:solidFill>
              </a:rPr>
              <a:t>여러 엔드포인트</a:t>
            </a:r>
            <a:r>
              <a:rPr lang="en-US" sz="4500">
                <a:solidFill>
                  <a:srgbClr val="53585F"/>
                </a:solidFill>
              </a:rPr>
              <a:t>에 엑세스해서 데이터를 수집해야한다.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사용자 / 게시물 / 팔로워 </a:t>
            </a:r>
            <a:r>
              <a:rPr lang="en-US" sz="4500">
                <a:solidFill>
                  <a:srgbClr val="53585F"/>
                </a:solidFill>
              </a:rPr>
              <a:t>데이터를 받아오려면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/users/&lt;id&gt;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/users/&lt;id&gt;/posts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/users/&lt;id&gt;/followers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0124e9e63_0_6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f0124e9e63_0_6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f0124e9e63_0_6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GraphQL은 구체적인 데이터 요구 사항이 포함된 </a:t>
            </a:r>
            <a:r>
              <a:rPr b="1" lang="en-US" sz="4500">
                <a:solidFill>
                  <a:srgbClr val="53585F"/>
                </a:solidFill>
              </a:rPr>
              <a:t>단일 쿼리</a:t>
            </a:r>
            <a:r>
              <a:rPr lang="en-US" sz="4500">
                <a:solidFill>
                  <a:srgbClr val="53585F"/>
                </a:solidFill>
              </a:rPr>
              <a:t>로 요청가능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사용자 / 게시물 / 팔로워 데이터를 받아오려면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query {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	User(id: “er3tg439frjw”) {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		name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		posts { title }</a:t>
            </a:r>
            <a:endParaRPr sz="4500">
              <a:solidFill>
                <a:srgbClr val="53585F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followers { name }</a:t>
            </a:r>
            <a:endParaRPr sz="4500">
              <a:solidFill>
                <a:srgbClr val="53585F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}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}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0124e9e63_0_6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f0124e9e63_0_6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f0124e9e63_0_6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REST API는 </a:t>
            </a:r>
            <a:r>
              <a:rPr b="1" lang="en-US" sz="4500">
                <a:solidFill>
                  <a:srgbClr val="53585F"/>
                </a:solidFill>
              </a:rPr>
              <a:t>overfetching과 underfetching을 유발</a:t>
            </a:r>
            <a:r>
              <a:rPr lang="en-US" sz="4500">
                <a:solidFill>
                  <a:srgbClr val="53585F"/>
                </a:solidFill>
              </a:rPr>
              <a:t>시킨다.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사용자 이름만 알고 싶은데,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/users/&lt;id&gt; 호출하면 서버가 정해둔 모든 데이터를 받아오게 된다.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사용자 정보랑 팔로워 알고 싶은데,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/users/&lt;id&gt; 호출하고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/users/&lt;id&gt;/followers 호출해야 한다.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0124e9e63_0_7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f0124e9e63_0_7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f0124e9e63_0_7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GraphQL은 </a:t>
            </a:r>
            <a:r>
              <a:rPr b="1" lang="en-US" sz="4500">
                <a:solidFill>
                  <a:srgbClr val="53585F"/>
                </a:solidFill>
              </a:rPr>
              <a:t>overfetching X, underfetching X</a:t>
            </a:r>
            <a:endParaRPr b="1"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필요한 데이터만 요청할 수 있다.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원하는 중첩 데이터 요청을 할 수 있다.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0124e9e63_0_8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f0124e9e63_0_8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f0124e9e63_0_8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프론트엔드에서 </a:t>
            </a:r>
            <a:r>
              <a:rPr b="1" lang="en-US" sz="4500">
                <a:solidFill>
                  <a:srgbClr val="53585F"/>
                </a:solidFill>
              </a:rPr>
              <a:t>신속한 제품 이터레이션</a:t>
            </a:r>
            <a:r>
              <a:rPr lang="en-US" sz="4500">
                <a:solidFill>
                  <a:srgbClr val="53585F"/>
                </a:solidFill>
              </a:rPr>
              <a:t>을 돌릴 수 있다.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(서버에 매번 API 요청을 하지 않아도됨)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백엔드에서 </a:t>
            </a:r>
            <a:r>
              <a:rPr b="1" lang="en-US" sz="4500">
                <a:solidFill>
                  <a:srgbClr val="53585F"/>
                </a:solidFill>
              </a:rPr>
              <a:t>분석</a:t>
            </a:r>
            <a:r>
              <a:rPr lang="en-US" sz="4500">
                <a:solidFill>
                  <a:srgbClr val="53585F"/>
                </a:solidFill>
              </a:rPr>
              <a:t>이 가능하다.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(프론트엔드에서 어떤 데이터를 가져다 쓰는지 알 수 있게 되므로)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스키마 및 타입 시스템</a:t>
            </a:r>
            <a:r>
              <a:rPr lang="en-US" sz="4500">
                <a:solidFill>
                  <a:srgbClr val="53585F"/>
                </a:solidFill>
              </a:rPr>
              <a:t>의 이점이 있다.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(프론트엔드와 백엔드가 사용하는 데이터 구조를 맞출 수 있음)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0124e9e63_0_9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f0124e9e63_0_9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f0124e9e63_0_9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Facebook에서 GraphQL을 만든 이유는?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프론트엔드 개발자가 이것저것 하게 해주고 싶어서?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백엔드 개발자가 없어서?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0124e9e63_0_9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f0124e9e63_0_9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f0124e9e63_0_9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같은 DB로 다양한 UI를 구상할 필요가 있었음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Facebook의 같은 홈 화면이어도,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모바일 웹 / 모바일 앱(iOS, Android) / PC 웹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경우 각각 다른 UI로 화면을 구성할 필요가 있었음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게시글에 대해서도 보여주는 데이터가 제각각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이런 상황을 해소하기 위해 기존의 REST API 방식과 다른 접근을 한듯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vs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Server와 Web Client 간의 질의어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GraphQL 소개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vs REST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다중 엔드포인트 =&gt; 단일 엔드포인트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Overfetching 문제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필요한 데이터만 요청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Underfetching 문제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한번의 요청으로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f5d67c1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7f5d67c10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GraphQL이란?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Facebook이 만든 무언가….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u="sng">
                <a:solidFill>
                  <a:schemeClr val="hlink"/>
                </a:solidFill>
                <a:hlinkClick r:id="rId4"/>
              </a:rPr>
              <a:t>https://ko-kr.facebook.com/groups/react.ko/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96" name="Google Shape;96;ge7f5d67c1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0124e9e63_0_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f0124e9e63_0_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GraphQL이란?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Facebook이 만든 쿼리 언어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u="sng">
                <a:solidFill>
                  <a:schemeClr val="hlink"/>
                </a:solidFill>
                <a:hlinkClick r:id="rId4"/>
              </a:rPr>
              <a:t>https://graphql.org/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 query language for API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03" name="Google Shape;103;gf0124e9e63_0_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0124e9e63_0_1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f0124e9e63_0_1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u="sng">
                <a:solidFill>
                  <a:schemeClr val="hlink"/>
                </a:solidFill>
                <a:hlinkClick r:id="rId4"/>
              </a:rPr>
              <a:t>https://graphql-kr.github.io/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필요한 것을 구체적으로 요청하세요(필요한 것만 정확히 얻어)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단일 요청으로 많은 데이터를 얻으세요(모든 데이터를 한번에)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타입 시스템으로 가능한 것을 살펴보세요(엔드포인트x, 타입과 필드)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강력한 개발자 도구(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https://github.com/graphql/graphiql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0" name="Google Shape;110;gf0124e9e63_0_1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0124e9e63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f0124e9e63_0_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쿼리 언어?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SQL(Structured Query Language): 구조화된 질의어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RDBMS(관계형 데이터베이스 관리 시스템)의 데이터 관리를 위해 설계된 언어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DB로부터 데이터를 효율적으로 가져오기 위해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7" name="Google Shape;117;gf0124e9e63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0124e9e63_0_2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0124e9e63_0_2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GraphQL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Graph Query Language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서버</a:t>
            </a:r>
            <a:r>
              <a:rPr b="1" lang="en-US" sz="4500">
                <a:solidFill>
                  <a:srgbClr val="53585F"/>
                </a:solidFill>
              </a:rPr>
              <a:t>로부터 데이터를 효율적으로 가져오기 위해</a:t>
            </a:r>
            <a:endParaRPr b="1"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b="1"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주체: 웹클라이언트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24" name="Google Shape;124;gf0124e9e63_0_2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a756492bf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ea756492bf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ea756492bf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REST API vs GraphQL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https://www.apollographql.com/blog/graphql/basics/graphql-vs-rest/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a756492bf_0_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ea756492bf_0_7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리소스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리소스 모양과 크기는 서버에 의해 결정된다.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vs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클라이언트가 필요한 리소스를 요청한다.</a:t>
            </a:r>
            <a:endParaRPr b="1" sz="4500">
              <a:solidFill>
                <a:srgbClr val="53585F"/>
              </a:solidFill>
            </a:endParaRPr>
          </a:p>
        </p:txBody>
      </p:sp>
      <p:sp>
        <p:nvSpPr>
          <p:cNvPr id="138" name="Google Shape;138;gea756492bf_0_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0124e9e63_0_3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f0124e9e63_0_3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엔드포인트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다중 엔드포인트, URL과 Method에 따라 접근할 수 있는 데이터가 다르다.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vs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보통 단일 엔드포인트,</a:t>
            </a:r>
            <a:r>
              <a:rPr b="1" lang="en-US" sz="4500">
                <a:solidFill>
                  <a:srgbClr val="53585F"/>
                </a:solidFill>
              </a:rPr>
              <a:t> GraphQL 스키마에 따라 데이터가 다르다.</a:t>
            </a:r>
            <a:endParaRPr b="1" sz="4500">
              <a:solidFill>
                <a:srgbClr val="53585F"/>
              </a:solidFill>
            </a:endParaRPr>
          </a:p>
        </p:txBody>
      </p:sp>
      <p:sp>
        <p:nvSpPr>
          <p:cNvPr id="145" name="Google Shape;145;gf0124e9e63_0_3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