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ihQbmTtiWSL3ZrIP4eVT0HJm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cc928b3c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f7cc928b3c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7cc928b3c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f7cc928b3c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7cc928b3c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f7cc928b3c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7cc928b3c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f7cc928b3c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19758e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719758e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19758e4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719758e4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00798b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200798b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00798bc3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f200798bc3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00798bc3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f200798bc3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7cc928b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f7cc928b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7cc928b3c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f7cc928b3c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7cc928b3c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f7cc928b3c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b="1" lang="en-US" sz="7500">
                <a:solidFill>
                  <a:schemeClr val="dk1"/>
                </a:solidFill>
              </a:rPr>
              <a:t>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7cc928b3c_0_30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b="1" lang="en-US" sz="7500">
                <a:solidFill>
                  <a:schemeClr val="dk1"/>
                </a:solidFill>
              </a:rPr>
              <a:t>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정리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f7cc928b3c_0_3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7cc928b3c_0_39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f7cc928b3c_0_39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f7cc928b3c_0_39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GraphQL: 명세 / 언어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Graphql: GraphQL 명세를 구현한 라이브러리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hooks 기반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7cc928b3c_0_40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f7cc928b3c_0_40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gf7cc928b3c_0_40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Graphql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GraphQL의 장점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로컬 상태관리까지 가능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7cc928b3c_0_3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f7cc928b3c_0_3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f7cc928b3c_0_3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Graphql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서버의 세팅이 필요(서버 고도화 위해서는 러닝 필요)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결국 고려해야할 것들이 있음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19758e4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719758e44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719758e44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719758e44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f719758e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719758e44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Server와 Web Client 간의 질의어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f719758e44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소개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f719758e4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f719758e44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719758e44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719758e44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 REST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f719758e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719758e44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다중 엔드포인트 =&gt; 단일 엔드포인트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f719758e44_0_0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f719758e44_0_0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719758e44_0_0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Overfetching 문제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f719758e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719758e44_0_0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필요한 데이터만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719758e44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719758e44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719758e44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Underfetching 문제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f719758e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719758e44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한번의 요청으로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19758e44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719758e44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719758e44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f719758e44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GraphQL은?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719758e4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719758e44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라이브러리가 아니라 명세다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719758e44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환경설정 및 프로젝트 생성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719758e44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f719758e44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719758e44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719758e44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다뤄보려면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f719758e44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f719758e44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구현체가 필요하다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f719758e44_0_1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f719758e44_0_1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719758e44_0_1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star wars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719758e44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f719758e44_0_1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clone 해서 로컬에서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719758e44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719758e44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f719758e44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도구들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f719758e44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719758e44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graphql graphiql express… 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00798bc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200798bc3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f200798bc3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200798bc3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쿼리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f200798bc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200798bc3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요청, 결과 동일 / 주석 / 작업(타입/이름)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f200798bc3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기본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f200798bc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f200798bc3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200798bc3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200798bc3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쿼리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f200798bc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200798bc3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필드 객체 참조(다중콜X) / 인자 / 별칭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f200798bc3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200798bc3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f200798bc3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f200798bc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200798bc3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반복되는 필드셋 / 변수 전달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200798bc3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f200798bc3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200798bc3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변수 / 지시어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f200798bc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200798bc3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동적 쿼리 방법 / @include @skip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00798bc3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f200798bc3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f200798bc3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f200798bc3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뮤테이션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f200798bc3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f200798bc3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데이터의 수정을 가하는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f200798bc3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기본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f200798bc3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f200798bc3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200798bc3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f200798bc3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Apollo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f200798bc3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f200798bc3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다양한 기능이 추가된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f200798bc3_0_101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f200798bc3_0_101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f200798bc3_0_101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뮤테이션 다중 필드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f200798bc3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f200798bc3_0_101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순차 실행(쿼리는 병렬)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200798bc3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f200798bc3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f200798bc3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인라인 프래그먼트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f200798bc3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200798bc3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 / </a:t>
            </a:r>
            <a:r>
              <a:rPr b="0" i="0" lang="en-US" sz="35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union 일때 사용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00798bc3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f200798bc3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f200798bc3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f200798bc3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타입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f200798bc3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f200798bc3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객체 타입과 필드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f200798bc3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기본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f200798bc3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f200798bc3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f200798bc3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200798bc3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특별한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f200798bc3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f200798bc3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쿼리 타입 / 뮤테이션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200798bc3_0_202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200798bc3_0_202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200798bc3_0_202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스칼라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f200798bc3_0_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f200798bc3_0_202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구체적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200798bc3_0_2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200798bc3_0_2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f200798bc3_0_2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200798bc3_0_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200798bc3_0_2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인터페이스 / 유니온 / 인풋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7cc928b3c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f7cc928b3c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f7cc928b3c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f7cc928b3c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Apollo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f7cc928b3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f7cc928b3c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프론트와 서버를 모두 제공하는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f7cc928b3c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심화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f7cc928b3c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f7cc928b3c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f7cc928b3c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f7cc928b3c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GraphQL 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f7cc928b3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f7cc928b3c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apollo-server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7cc928b3c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f7cc928b3c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f7cc928b3c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스키마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f7cc928b3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f7cc928b3c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프론트와 쉐어할 데이터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f7cc928b3c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7cc928b3c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f7cc928b3c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데이터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f7cc928b3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f7cc928b3c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REST API(기본 캐싱 O) / DB (캐싱X)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7cc928b3c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f7cc928b3c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f7cc928b3c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f7cc928b3c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리졸버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f7cc928b3c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f7cc928b3c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쿼리 요청에 대한 응답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f7cc928b3c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심화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f7cc928b3c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f7cc928b3c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f7cc928b3c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f7cc928b3c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f7cc928b3c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7cc928b3c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서버 부하를 줄임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7cc928b3c_0_101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f7cc928b3c_0_101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f7cc928b3c_0_101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 리졸버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f7cc928b3c_0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f7cc928b3c_0_101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로그인 /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7cc928b3c_0_101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f7cc928b3c_0_101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7cc928b3c_0_101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SQLite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f7cc928b3c_0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f7cc928b3c_0_101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 축적됨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7cc928b3c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f7cc928b3c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f7cc928b3c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f7cc928b3c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프론트엔드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f7cc928b3c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f7cc928b3c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ApolloClient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f7cc928b3c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심화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f7cc928b3c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f7cc928b3c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f7cc928b3c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f7cc928b3c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f7cc928b3c_0_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f7cc928b3c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data, loading,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f7cc928b3c_0_202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f7cc928b3c_0_202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f7cc928b3c_0_202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 / 캐시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f7cc928b3c_0_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f7cc928b3c_0_202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fetchMore / InMemoryCache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f7cc928b3c_0_202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f7cc928b3c_0_202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f7cc928b3c_0_202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useMutation / makeVar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7cc928b3c_0_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f7cc928b3c_0_202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뮤테이션 / client 로컬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