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hiGMYAzVLPTsDTA3ZgdH85wKtU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5d07d925c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f5d07d925c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5d07d925c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f5d07d925c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5d07d925c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f5d07d925c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7f5d67c1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e7f5d67c1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5d07d925c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f5d07d925c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5d07d925c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f5d07d925c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5d07d925c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f5d07d925c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5d07d925c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f5d07d925c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5d07d925c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f5d07d925c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5d07d925c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f5d07d925c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5d07d925c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f5d07d925c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spec.graphql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moonhighway.com/public-graphql-apis" TargetMode="External"/><Relationship Id="rId5" Type="http://schemas.openxmlformats.org/officeDocument/2006/relationships/hyperlink" Target="https://graphql.org/swapi-graphq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github.com/graphql/swapi-graphq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graphql.org/learn/introspection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환경설정 및 프로젝트 생성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GraphQL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5d07d925c_0_6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f5d07d925c_0_6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f5d07d925c_0_66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{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  __type(name: "Film") {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    name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    fields {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      name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      type {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        name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      }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    }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  }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  film(filmID: 1){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    id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    title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    episodeID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    director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    created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    releaseDate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  }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}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5d07d925c_0_3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f5d07d925c_0_3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f5d07d925c_0_33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scheme.graphql 에 스키마가 정의되어 있다.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VS code extension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GraphQL 검색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GraphQL by GraphQL Foundation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5d07d925c_0_8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f5d07d925c_0_8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f5d07d925c_0_87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예제들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doc/example_queries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GraphQL은?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라이브러리가 아니라 명세다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환경설정 및 프로젝트 생성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다뤄보려면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ge407bf3096_1_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구현체가 필요하다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e407bf3096_1_93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e407bf3096_1_93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e407bf3096_1_93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star wars 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e407bf3096_1_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e407bf3096_1_93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clone 해서 로컬에서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e407bf3096_1_93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e407bf3096_1_93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407bf3096_1_93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다양한 도구들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e407bf3096_1_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e407bf3096_1_93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graphql graphiql express… 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7f5d67c10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e7f5d67c10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e7f5d67c10_0_1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GraphQL이란?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공식문서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GraphQL is a query language for APIs and a runtime for fulfilling those queries with your existing data.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라이브러리가 아닌 언어 혹은 명세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https://spec.graphql.org/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5d07d925c_0_1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f5d07d925c_0_1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f5d07d925c_0_1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Public GraphQL apis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https://moonhighway.com/public-graphql-apis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https://graphql.org/swapi-graphql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5d07d925c_0_1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f5d07d925c_0_1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f5d07d925c_0_1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Star wars (swapi)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https://github.com/graphql/swapi-graphql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npm install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npm start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http://localhost:[port]/graphiql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5d07d925c_0_8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f5d07d925c_0_8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f5d07d925c_0_8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package.json를 보면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graphql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graphql-relay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aws-serverless-express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cors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express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express-graphql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(그리고 public/index.html graphiql)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5d07d925c_0_25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f5d07d925c_0_25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f5d07d925c_0_25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스키마에 대해 아예 모르는 상황에 어떻게 할 수 있을까?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Introspection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https://graphql.org/learn/introspection/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5d07d925c_0_45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f5d07d925c_0_45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f5d07d925c_0_45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{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  __schema {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    types {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      name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    }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  }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}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5d07d925c_0_5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f5d07d925c_0_5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f5d07d925c_0_52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{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  __type(name: "Person") {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    name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    kind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  }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}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5d07d925c_0_5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f5d07d925c_0_5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f5d07d925c_0_59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{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  __type(name: "Person") {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    name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    fields {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      name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      type {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        name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        kind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      }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    }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  }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}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