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a/oBQve2+qVvqHJmm0hqIh3p3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0dac932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70dac932a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0dac932a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70dac932a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0dac932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70dac932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ccc596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5ccc596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ccc596c5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5ccc596c5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0dac93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70dac93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0dac932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70dac932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0dac932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70dac932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dac932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70dac932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0dac932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70dac932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0dac932a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70dac932a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raphql.org/learn/" TargetMode="External"/><Relationship Id="rId5" Type="http://schemas.openxmlformats.org/officeDocument/2006/relationships/hyperlink" Target="https://graphql-kr.github.io/l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raphql.org/learn/queries/" TargetMode="External"/><Relationship Id="rId5" Type="http://schemas.openxmlformats.org/officeDocument/2006/relationships/hyperlink" Target="https://graphql-kr.github.io/learn/quer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b="1" lang="en-US" sz="7500">
                <a:solidFill>
                  <a:schemeClr val="dk1"/>
                </a:solidFill>
              </a:rPr>
              <a:t>기본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</a:t>
            </a:r>
            <a:r>
              <a:rPr b="1" lang="en-US" sz="4000">
                <a:solidFill>
                  <a:schemeClr val="dk1"/>
                </a:solidFill>
              </a:rPr>
              <a:t>L Learn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0dac932a_0_4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70dac932a_0_4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f70dac932a_0_4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Variables (변수)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쿼리는 문자열로 전달된다. (alert으로 찍어보기)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동적으로 쿼리를 조회할 필요가 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동적 값을 별도로 전달할 방법인 ‘변수’ 제공(기본값 할당 가능)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graphiQL에서는 하단에 query variables가 있음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0dac932a_0_5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Directives(지시어)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@include(if: Boolean) 인자가 true 인 경우에만 필드를 결과에 포함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@skip(if: Boolean) 인자가 true이면 이 필드를 건너뜀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8" name="Google Shape;158;gf70dac932a_0_5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70dac932a_0_5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0dac932a_0_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70dac932a_0_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f70dac932a_0_5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PersonNameFilm($first:Int=1,$withFilm:Boolean=false,$skipFileTitle:Boolean=false){person1:person(personID:"1"){...nameFilm}person2:person(personID:"2"){...nameFilm}}fragment nameFilm on Person{name filmConnection(first:$first)@include(if:$withFilm){edges{node{title@skip(if:$skipFileTitle) releaseDate}}}}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쿼리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요청, 결과 동일 / 주석 / 작업(타입/이름)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기본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쿼리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필드 객체 참조(다중콜X) / 인자 / 별칭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반복되는 필드셋 / 변수 전달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변수 / 지시어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동적 쿼리 방법 / @include @skip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ccc596c5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5ccc596c5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5ccc596c5_1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배우기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https://graphql.org/learn/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https://graphql-kr.github.io/learn/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ccc596c5_1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5ccc596c5_1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5ccc596c5_1_8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 &amp; 뮤테이션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https://graphql.org/learn/queries/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https://graphql-kr.github.io/learn/queries/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0dac932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70dac932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70dac932a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쿼리와 결과의 형태 동일하다.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 person(personID: “1”) { name }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쿼리에 주석 추가 할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# 주석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0dac932a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70dac932a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70dac932a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쿼리의 필드는 객체를 참조할 수 있다. (다중콜을 하나로)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  person(personID: "1") {</a:t>
            </a:r>
            <a:endParaRPr sz="4500">
              <a:solidFill>
                <a:srgbClr val="53585F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name  </a:t>
            </a:r>
            <a:endParaRPr sz="4500">
              <a:solidFill>
                <a:srgbClr val="53585F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filmConnection {      edges {        node {          title        }      }    }	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Arguments 인자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personID로 특정 데이터를 가져올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0dac932a_0_1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70dac932a_0_1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70dac932a_0_1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Alias(별칭)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쿼리의 필드 이름이 같은데 인자를 다르게 조회하고 싶은 경우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{person1:person(personID:"1"){name filmConnection{edges{node{title}}}}person2:person(personID:"2"){name filmConnection{edges{node{title}}}}}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0dac932a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70dac932a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70dac932a_0_2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Fragment 반복되는 필드 셋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선언시 fragment [이름] on [필드 셋을 품은 객체] { 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이용시 …[이름]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{person1:person(personID:"1"){...nameFilm}person2:person(personID:"2"){...nameFilm}}fragment nameFilm on Person{name filmConnection{edges{node{title}}}}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0dac932a_0_3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70dac932a_0_3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70dac932a_0_3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프래그먼트로 변수 전달하기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query에 변수 전달 ($first: Int = 3)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사용처에서는 $first 식으로 받으면 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query PersonNameFilm($first:Int=1){person1:person(personID:"1"){...nameFilm}person2:person(personID:"2"){...nameFilm}}fragment nameFilm on Person{name filmConnection(first:$first){edges{node{title}}}}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0dac932a_0_4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70dac932a_0_4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70dac932a_0_4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Operation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작업 타입 (query, mutation, subscription)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작업 이름 (like 함수명)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작업 이름을 익명함수로 할 수도 있지만, 디버깅과 로깅에 유리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