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9" roundtripDataSignature="AMtx7mjeSu8i82MwLo1OVrMHhzsUwGsR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6eb75d4a5_0_1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gf6eb75d4a5_0_1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f6eb75d4a5_0_1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gf6eb75d4a5_0_1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f6eb75d4a5_0_1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gf6eb75d4a5_0_1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f6eb75d4a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gf6eb75d4a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5ccc596c5_1_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gf5ccc596c5_1_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6eb75d4a5_0_1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gf6eb75d4a5_0_1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6eb75d4a5_0_1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gf6eb75d4a5_0_1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6eb75d4a5_0_1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gf6eb75d4a5_0_1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6eb75d4a5_0_1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gf6eb75d4a5_0_1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6eb75d4a5_0_1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gf6eb75d4a5_0_1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6eb75d4a5_0_1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gf6eb75d4a5_0_1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6eb75d4a5_0_1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gf6eb75d4a5_0_1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4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0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0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hyperlink" Target="https://graphql.org/learn/queries/" TargetMode="External"/><Relationship Id="rId5" Type="http://schemas.openxmlformats.org/officeDocument/2006/relationships/hyperlink" Target="https://graphql-kr.github.io/learn/queries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hyperlink" Target="https://www.apollographql.com/blog/community/backend/8-free-to-use-graphql-apis-for-your-projects-and-demos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i="0" lang="en-US" sz="7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GraphQL 기본</a:t>
            </a:r>
            <a:r>
              <a:rPr b="1" lang="en-US" sz="7500">
                <a:solidFill>
                  <a:schemeClr val="dk1"/>
                </a:solidFill>
              </a:rPr>
              <a:t> 2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lang="en-US" sz="4000">
                <a:solidFill>
                  <a:schemeClr val="dk1"/>
                </a:solidFill>
              </a:rPr>
              <a:t>Apollo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6eb75d4a5_0_161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f6eb75d4a5_0_16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2" name="Google Shape;152;gf6eb75d4a5_0_161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variables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{"objects":{"id":"88133536-96e7-4636-98ab-4160c194163a","name":"Kroean Jimmy"},"where":{"id":{"_eq":"88133536-96e7-4636-98ab-4160c194163a"}},"set":{"name":"Updated Korean Jimmy"}}</a:t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f6eb75d4a5_0_168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f6eb75d4a5_0_168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9" name="Google Shape;159;gf6eb75d4a5_0_168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Inline Fragments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인터페이스나 유니언 타입을 반환하는 필드의 경우,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인라인 프래그먼트를 통해 데이터를 타입에 맞춰 받을 수 있음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… on [타입] {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	...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}</a:t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f6eb75d4a5_0_174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f6eb75d4a5_0_174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" name="Google Shape;166;gf6eb75d4a5_0_174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Meta fields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__typename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Introspection</a:t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f6eb75d4a5_0_0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f6eb75d4a5_0_0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f6eb75d4a5_0_0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gf6eb75d4a5_0_0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뮤테이션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gf6eb75d4a5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gf6eb75d4a5_0_0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데이터의 수정을 가하는 방법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f6eb75d4a5_0_0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GraphQL </a:t>
            </a:r>
            <a:r>
              <a:rPr lang="en-US" sz="4500">
                <a:solidFill>
                  <a:srgbClr val="53585F"/>
                </a:solidFill>
              </a:rPr>
              <a:t>기본 2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f6eb75d4a5_0_0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9" name="Google Shape;179;gf6eb75d4a5_0_0"/>
          <p:cNvSpPr/>
          <p:nvPr/>
        </p:nvSpPr>
        <p:spPr>
          <a:xfrm>
            <a:off x="2420674" y="7309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f6eb75d4a5_0_0"/>
          <p:cNvSpPr/>
          <p:nvPr/>
        </p:nvSpPr>
        <p:spPr>
          <a:xfrm>
            <a:off x="10802674" y="7309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f6eb75d4a5_0_0"/>
          <p:cNvSpPr/>
          <p:nvPr/>
        </p:nvSpPr>
        <p:spPr>
          <a:xfrm>
            <a:off x="2438634" y="7651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Apollo graphQL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gf6eb75d4a5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01738" y="7741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gf6eb75d4a5_0_0"/>
          <p:cNvSpPr/>
          <p:nvPr/>
        </p:nvSpPr>
        <p:spPr>
          <a:xfrm>
            <a:off x="10820634" y="7651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다양한 기능이 추가된 라이브러리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f6eb75d4a5_0_0"/>
          <p:cNvSpPr/>
          <p:nvPr/>
        </p:nvSpPr>
        <p:spPr>
          <a:xfrm>
            <a:off x="2420674" y="915340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f6eb75d4a5_0_0"/>
          <p:cNvSpPr/>
          <p:nvPr/>
        </p:nvSpPr>
        <p:spPr>
          <a:xfrm>
            <a:off x="10802674" y="915340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f6eb75d4a5_0_0"/>
          <p:cNvSpPr/>
          <p:nvPr/>
        </p:nvSpPr>
        <p:spPr>
          <a:xfrm>
            <a:off x="2438634" y="949534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뮤테이션 다중 필드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gf6eb75d4a5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01738" y="958550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f6eb75d4a5_0_0"/>
          <p:cNvSpPr/>
          <p:nvPr/>
        </p:nvSpPr>
        <p:spPr>
          <a:xfrm>
            <a:off x="10820634" y="949534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순차 실행(쿼리는 병렬)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f6eb75d4a5_0_0"/>
          <p:cNvSpPr/>
          <p:nvPr/>
        </p:nvSpPr>
        <p:spPr>
          <a:xfrm>
            <a:off x="2438624" y="1089655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gf6eb75d4a5_0_0"/>
          <p:cNvSpPr/>
          <p:nvPr/>
        </p:nvSpPr>
        <p:spPr>
          <a:xfrm>
            <a:off x="10820624" y="1089655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f6eb75d4a5_0_0"/>
          <p:cNvSpPr/>
          <p:nvPr/>
        </p:nvSpPr>
        <p:spPr>
          <a:xfrm>
            <a:off x="2456584" y="1123849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인라인 프래그먼트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gf6eb75d4a5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19688" y="1132865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gf6eb75d4a5_0_0"/>
          <p:cNvSpPr/>
          <p:nvPr/>
        </p:nvSpPr>
        <p:spPr>
          <a:xfrm>
            <a:off x="10838584" y="1123849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interface / </a:t>
            </a:r>
            <a:r>
              <a:rPr lang="en-US" sz="3500" u="sng">
                <a:solidFill>
                  <a:srgbClr val="FFFFFF"/>
                </a:solidFill>
              </a:rPr>
              <a:t>union 일때 사용</a:t>
            </a:r>
            <a:endParaRPr b="0" i="0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5ccc596c5_1_81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f5ccc596c5_1_8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gf5ccc596c5_1_81"/>
          <p:cNvSpPr/>
          <p:nvPr/>
        </p:nvSpPr>
        <p:spPr>
          <a:xfrm>
            <a:off x="2413000" y="3860800"/>
            <a:ext cx="17620201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쿼리 &amp; 뮤테이션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45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https://graphql.org/learn/queries/</a:t>
            </a: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45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https://graphql-kr.github.io/learn/queries/</a:t>
            </a: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6eb75d4a5_0_101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gf6eb75d4a5_0_10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gf6eb75d4a5_0_101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뮤테이션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쿼리는 데이터를 가져오는 것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뮤테이션은 데이터를 수정하는 것</a:t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6eb75d4a5_0_107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gf6eb75d4a5_0_107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" name="Google Shape;110;gf6eb75d4a5_0_107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뮤테이션 예시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뮤테이션은 데이터를 바꾸기 때문에 제공하는 example을 찾아야함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https://www.apollographql.com/blog/community/backend/8-free-to-use-graphql-apis-for-your-projects-and-demos/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SpaceX 예제 사용</a:t>
            </a:r>
            <a:endParaRPr sz="3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6eb75d4a5_0_114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f6eb75d4a5_0_114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" name="Google Shape;117;gf6eb75d4a5_0_114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Apollo graphql studio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좀 더 편리한 기능들을 줌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schema query 등...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query Query{users{id name timestamp}}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6eb75d4a5_0_121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f6eb75d4a5_0_12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" name="Google Shape;124;gf6eb75d4a5_0_121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User Insert 해보자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먼저 user의 데이터 구조를 보자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query Query{users{id name timestamp}}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6eb75d4a5_0_141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f6eb75d4a5_0_14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1" name="Google Shape;131;gf6eb75d4a5_0_141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Insert mutation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mutation Mutation($objects:[users_insert_input!]!){insert_users(objects:$objects){affected_rows returning{id name rocket timestamp twitter}}}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variables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{"objects":{"id":"88133536-96e7-4636-98ab-4160c194164a","name":"Kroean Jimmy"}}</a:t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6eb75d4a5_0_147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f6eb75d4a5_0_147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8" name="Google Shape;138;gf6eb75d4a5_0_147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뮤데이션의 다중 필드 동작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쿼리 필드는 병렬로 실행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뮤테이션 필드는 하나씩 차례대로 실행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이유? 데이터의 수정이기 때문에</a:t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6eb75d4a5_0_153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f6eb75d4a5_0_153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5" name="Google Shape;145;gf6eb75d4a5_0_153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user insert 하자마자 바로 update 하는 예제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mutation Mutation($objects:[users_insert_input!]!,$set:users_set_input,$where:users_bool_exp!){insert_users(objects:$objects){returning{id name rocket timestamp twitter}}update_users(_set:$set,where:$where){returning{id name}}}</a:t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