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Id052gV44n1EiSKdjPHyvSLo9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5ccc596c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f5ccc596c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7084b9a2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f7084b9a2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7084b9a26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f7084b9a26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7084b9a26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f7084b9a26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084b9a26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f7084b9a26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7084b9a26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f7084b9a26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7084b9a26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f7084b9a26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7084b9a26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f7084b9a26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www.apollographql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www.apollographql.com/doc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www.apollographql.com/docs/apollo-server/getting-started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www.apollographql.com/docs/tutorial/introduction/" TargetMode="External"/><Relationship Id="rId5" Type="http://schemas.openxmlformats.org/officeDocument/2006/relationships/hyperlink" Target="https://github.com/apollographql/fullstack-tutoria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www.apollographql.com/docs/tutorial/schema/" TargetMode="External"/><Relationship Id="rId5" Type="http://schemas.openxmlformats.org/officeDocument/2006/relationships/hyperlink" Target="http://localhost:400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www.apollographql.com/docs/tutorial/data-source/" TargetMode="External"/><Relationship Id="rId5" Type="http://schemas.openxmlformats.org/officeDocument/2006/relationships/hyperlink" Target="https://www.apollographql.com/blog/backend/easy-and-performant-graphql-over-rest-e02796993b2b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sequelize.org/" TargetMode="External"/><Relationship Id="rId5" Type="http://schemas.openxmlformats.org/officeDocument/2006/relationships/hyperlink" Target="https://github.com/sequelize/sequeliz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www.apollographql.com/docs/apollo-server/data/data-sources/#using-memcachedredis-as-a-cache-storage-backe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GraphQL </a:t>
            </a:r>
            <a:r>
              <a:rPr b="1" lang="en-US" sz="7500">
                <a:solidFill>
                  <a:schemeClr val="dk1"/>
                </a:solidFill>
              </a:rPr>
              <a:t>심화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GraphQL </a:t>
            </a:r>
            <a:r>
              <a:rPr b="1" lang="en-US" sz="4000">
                <a:solidFill>
                  <a:schemeClr val="dk1"/>
                </a:solidFill>
              </a:rPr>
              <a:t>구성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Apollo GraphQL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프론트와 서버를 모두 제공하는 라이브러리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GraphQL </a:t>
            </a:r>
            <a:r>
              <a:rPr lang="en-US" sz="4500">
                <a:solidFill>
                  <a:srgbClr val="53585F"/>
                </a:solidFill>
              </a:rPr>
              <a:t>심화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GraphQL 서버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e407bf3096_1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apollo-server graphql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e407bf3096_1_93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e407bf3096_1_93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e407bf3096_1_93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스키마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e407bf3096_1_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e407bf3096_1_93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프론트와 쉐어할 데이터 구조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e407bf3096_1_93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e407bf3096_1_93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407bf3096_1_93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데이터 소스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e407bf3096_1_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e407bf3096_1_93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REST API(기본 캐싱 O) / DB (캐싱X)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5ccc596c5_1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5ccc596c5_1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gf5ccc596c5_1_0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Apollo GraphQL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https://www.apollographql.com/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Platform unifies GraphQL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7084b9a26_0_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f7084b9a26_0_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gf7084b9a26_0_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Document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https://www.apollographql.com/docs/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각종 Client와 Server를 제공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7084b9a26_0_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f7084b9a26_0_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gf7084b9a26_0_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graphQL Server 세팅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https://www.apollographql.com/docs/apollo-server/getting-started/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npm install apollo-server graphql nodemon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7084b9a26_0_6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f7084b9a26_0_6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gf7084b9a26_0_6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서버 &amp; 프론트엔드 튜토리얼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https://www.apollographql.com/docs/tutorial/introduction/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https://github.com/apollographql/fullstack-tutorial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084b9a26_0_8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7084b9a26_0_8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gf7084b9a26_0_85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스키마 생성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https://www.apollographql.com/docs/tutorial/schema/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studio에 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http://localhost:4000</a:t>
            </a:r>
            <a:r>
              <a:rPr lang="en-US" sz="4500">
                <a:solidFill>
                  <a:srgbClr val="53585F"/>
                </a:solidFill>
              </a:rPr>
              <a:t> 로 다시 세팅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7084b9a26_0_9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f7084b9a26_0_9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gf7084b9a26_0_95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데이터 소스 연결(REST API)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https://www.apollographql.com/docs/tutorial/data-source/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캐싱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https://www.apollographql.com/blog/backend/easy-and-performant-graphql-over-rest-e02796993b2b/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br>
              <a:rPr lang="en-US" sz="4500">
                <a:solidFill>
                  <a:srgbClr val="53585F"/>
                </a:solidFill>
              </a:rPr>
            </a:b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7084b9a26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f7084b9a26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gf7084b9a26_0_10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데이터 소스 연결(SQLite by use Sequelize - ORM)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Object Relational Mapping DB</a:t>
            </a:r>
            <a:r>
              <a:rPr lang="en-US" sz="4500">
                <a:solidFill>
                  <a:srgbClr val="53585F"/>
                </a:solidFill>
              </a:rPr>
              <a:t>와 데이터를 매핑해주는 도구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Sequelize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https://sequelize.org/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https://github.com/sequelize/sequelize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br>
              <a:rPr lang="en-US" sz="4500">
                <a:solidFill>
                  <a:srgbClr val="53585F"/>
                </a:solidFill>
              </a:rPr>
            </a:b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7084b9a26_0_11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f7084b9a26_0_11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gf7084b9a26_0_11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캐시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RESTDataSource는  built-in cache를 제공하지만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DataSource는 캐시 설정이 필요하다면 별도 적용이 필요함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https://www.apollographql.com/docs/apollo-server/data/data-sources/#using-memcachedredis-as-a-cache-storage-backend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