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6xHhWrN2b+Vft7InGW5sDLA6M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5ccc596c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5ccc596c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1804da0e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1804da0e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1804da0e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1804da0e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1804da0e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1804da0e2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1804da0e2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1804da0e2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1804da0e2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1804da0e2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804da0e2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1804da0e2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07bf309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e407bf309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apollographql.com/docs/tutorial/resolver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apollographql.com/docs/tutorial/resolvers/#define-other-resolve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apollographql.com/docs/tutorial/resolvers/#paginate-resul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www.apollographql.com/docs/tutorial/mutation-resolvers/" TargetMode="External"/><Relationship Id="rId5" Type="http://schemas.openxmlformats.org/officeDocument/2006/relationships/hyperlink" Target="https://www.apollographql.com/docs/tutorial/mutation-resolvers/#obtain-a-login-toke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apollographql.com/docs/tutorial/mutation-resolvers/#booktrips-and-canceltri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www.apollographql.com/docs/tutorial/production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GraphQL 심화 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GraphQL 구성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ccc596c5_1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5ccc596c5_1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gf5ccc596c5_1_0"/>
          <p:cNvSpPr/>
          <p:nvPr/>
        </p:nvSpPr>
        <p:spPr>
          <a:xfrm>
            <a:off x="2413000" y="3860800"/>
            <a:ext cx="176202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리졸버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https://www.apollographql.com/docs/tutorial/resolvers/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Data 나 Promise를 반환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(parent, args, context, info)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1804da0e2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1804da0e2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gf1804da0e2_0_1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기본 리졸버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https://www.apollographql.com/docs/tutorial/resolvers/#define-other-resolvers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missionPatch(size: SMALL)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1804da0e2_0_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1804da0e2_0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f1804da0e2_0_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페이지네이션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https://www.apollographql.com/docs/tutorial/resolvers/#paginate-results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1804da0e2_0_1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1804da0e2_0_1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gf1804da0e2_0_1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뮤테이션 리졸버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https://www.apollographql.com/docs/tutorial/mutation-resolvers/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로그인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5"/>
              </a:rPr>
              <a:t>https://www.apollographql.com/docs/tutorial/mutation-resolvers/#obtain-a-login-token</a:t>
            </a:r>
            <a:r>
              <a:rPr lang="en-US" sz="4500">
                <a:solidFill>
                  <a:schemeClr val="dk1"/>
                </a:solidFill>
              </a:rPr>
              <a:t>)</a:t>
            </a:r>
            <a:endParaRPr sz="4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1804da0e2_0_2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1804da0e2_0_2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gf1804da0e2_0_2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예약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https://www.apollographql.com/docs/tutorial/mutation-resolvers/#booktrips-and-canceltrip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1804da0e2_0_2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1804da0e2_0_2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gf1804da0e2_0_2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SQLite vscode extension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SQLite alexcvzz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데이터 확인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1804da0e2_0_3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1804da0e2_0_3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f1804da0e2_0_35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Apollo studio connect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https://www.apollographql.com/docs/tutorial/production/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07bf3096_1_9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e407bf3096_1_93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e407bf3096_1_93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e407bf3096_1_93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리졸버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e407bf3096_1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e407bf3096_1_93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쿼리 요청에 대한 응답 생성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e407bf3096_1_93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GraphQL </a:t>
            </a:r>
            <a:r>
              <a:rPr lang="en-US" sz="4500">
                <a:solidFill>
                  <a:srgbClr val="53585F"/>
                </a:solidFill>
              </a:rPr>
              <a:t>심화 2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e407bf3096_1_9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e407bf3096_1_93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407bf3096_1_93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e407bf3096_1_93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페이지네이션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e407bf3096_1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e407bf3096_1_93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서버 부하를 줄임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407bf3096_1_93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e407bf3096_1_93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e407bf3096_1_93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뮤테이션 리졸버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e407bf3096_1_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e407bf3096_1_93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로그인 / 예약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e407bf3096_1_93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e407bf3096_1_93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e407bf3096_1_93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 SQLite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e407bf3096_1_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e407bf3096_1_93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데이터 축적됨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