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vaaDT25gIFjCPESANWccpX3nH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5ccc596c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f5ccc596c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71651736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f71651736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71651736c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f71651736c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71651736c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f71651736c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1651736c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f71651736c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71651736c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f71651736c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71651736c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f71651736c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71651736c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f71651736c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apollographql.com/docs/tutorial/clien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apollographql.com/docs/tutorial/querie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apollographql.com/docs/tutorial/queries/#display-a-list-of-launches" TargetMode="External"/><Relationship Id="rId5" Type="http://schemas.openxmlformats.org/officeDocument/2006/relationships/hyperlink" Target="https://www.apollographql.com/docs/tutorial/queries/#apply-the-usequery-hoo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www.apollographql.com/docs/tutorial/queries/#add-pagination-support" TargetMode="External"/><Relationship Id="rId5" Type="http://schemas.openxmlformats.org/officeDocument/2006/relationships/hyperlink" Target="https://www.apollographql.com/docs/tutorial/queries/#merge-cached-resul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www.apollographql.com/docs/tutorial/mutation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www.apollographql.com/docs/tutorial/mutations/#apply-the-usemutation-hoo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www.apollographql.com/docs/tutorial/mutations/#persist-the-users-token-and-id" TargetMode="External"/><Relationship Id="rId5" Type="http://schemas.openxmlformats.org/officeDocument/2006/relationships/hyperlink" Target="https://www.apollographql.com/docs/tutorial/mutations/#add-authorization-headers-to-all-request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www.apollographql.com/docs/tutorial/local-sta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GraphQL 심화 </a:t>
            </a:r>
            <a:r>
              <a:rPr b="1" lang="en-US" sz="7500">
                <a:solidFill>
                  <a:schemeClr val="dk1"/>
                </a:solidFill>
              </a:rPr>
              <a:t>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GraphQL 구성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프론트엔드 연결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ApolloClient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GraphQL 심화 </a:t>
            </a:r>
            <a:r>
              <a:rPr lang="en-US" sz="4500">
                <a:solidFill>
                  <a:srgbClr val="53585F"/>
                </a:solidFill>
              </a:rPr>
              <a:t>3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useQuery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e407bf3096_1_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data, loading, 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e407bf3096_1_93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e407bf3096_1_93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e407bf3096_1_93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페이지네이션 / 캐시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e407bf3096_1_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e407bf3096_1_93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fetchMore / InMemoryCache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e407bf3096_1_93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e407bf3096_1_93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407bf3096_1_93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useMutation / makeVar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e407bf3096_1_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e407bf3096_1_93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뮤테이션 / client 로컬 상태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5ccc596c5_1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5ccc596c5_1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gf5ccc596c5_1_0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프론트엔드를 GraphQL 서버와 연결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https://www.apollographql.com/docs/tutorial/client/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71651736c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f71651736c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gf71651736c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Launches List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https://www.apollographql.com/docs/tutorial/queries/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따라하기만 하면 되지만...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71651736c_0_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f71651736c_0_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gf71651736c_0_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fragment LAUNCH_TILE_DATA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https://www.apollographql.com/docs/tutorial/queries/#display-a-list-of-launches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typescript 라서 __generated__ 사용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useQuery에서 data, loading, error 활용(인자로 gql 쿼리를 넘김)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https://www.apollographql.com/docs/tutorial/queries/#apply-the-usequery-hook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71651736c_0_1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f71651736c_0_1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gf71651736c_0_1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페이지네이션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fetchMore 사용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https://www.apollographql.com/docs/tutorial/queries/#add-pagination-support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동작시키려면 cache 부분 수정 필요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https://www.apollographql.com/docs/tutorial/queries/#merge-cached-results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71651736c_0_2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f71651736c_0_2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gf71651736c_0_2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뮤테이션(로그인)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https://www.apollographql.com/docs/tutorial/mutations/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71651736c_0_3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f71651736c_0_3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gf71651736c_0_3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useMutation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https://www.apollographql.com/docs/tutorial/mutations/#apply-the-usemutation-hook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71651736c_0_3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f71651736c_0_3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gf71651736c_0_3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로그인 ID와 token 을 localStorage 사용해서 persist 하게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https://www.apollographql.com/docs/tutorial/mutations/#persist-the-users-token-and-id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요청 해더에 token 실어 보내기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https://www.apollographql.com/docs/tutorial/mutations/#add-authorization-headers-to-all-requests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71651736c_0_4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f71651736c_0_4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gf71651736c_0_4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로컬 상태 관리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https://www.apollographql.com/docs/tutorial/local-state/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로그인 까지만…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예약 확인 (daisy@apollographql.com)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