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joZ/X6DI+sTJOpoEkWVnkLEduQ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9a1edefdc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f9a1edefdc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a1edefdc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f9a1edefdc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9f741fa4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f9f741fa4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7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Next.js 중간 복습 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지금까지 알게 된 것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9a1edefdc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f9a1edefdc_0_1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f9a1edefdc_0_1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f9a1edefdc_0_1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Pages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gf9a1edefdc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f9a1edefdc_0_1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Pre-rendering / Dynamic routes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f9a1edefdc_0_1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Next.js </a:t>
            </a:r>
            <a:r>
              <a:rPr lang="en-US" sz="4500">
                <a:solidFill>
                  <a:srgbClr val="53585F"/>
                </a:solidFill>
              </a:rPr>
              <a:t>심화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f9a1edefdc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gf9a1edefdc_0_1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f9a1edefdc_0_1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f9a1edefdc_0_1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getStaticProps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f9a1edefdc_0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f9a1edefdc_0_1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revalidate(ISR) / redirect / notFound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f9a1edefdc_0_1"/>
          <p:cNvSpPr/>
          <p:nvPr/>
        </p:nvSpPr>
        <p:spPr>
          <a:xfrm>
            <a:off x="2420674" y="91534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f9a1edefdc_0_1"/>
          <p:cNvSpPr/>
          <p:nvPr/>
        </p:nvSpPr>
        <p:spPr>
          <a:xfrm>
            <a:off x="10802674" y="91534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f9a1edefdc_0_1"/>
          <p:cNvSpPr/>
          <p:nvPr/>
        </p:nvSpPr>
        <p:spPr>
          <a:xfrm>
            <a:off x="2438634" y="94953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getStaticPaths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gf9a1edefdc_0_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1738" y="95855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f9a1edefdc_0_1"/>
          <p:cNvSpPr/>
          <p:nvPr/>
        </p:nvSpPr>
        <p:spPr>
          <a:xfrm>
            <a:off x="10820634" y="94953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fallback: ‘blocking’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f9a1edefdc_0_1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f9a1edefdc_0_1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f9a1edefdc_0_1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getServerSideProps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f9a1edefdc_0_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f9a1edefdc_0_1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req.cookies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9a1edefdc_0_10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f9a1edefdc_0_102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f9a1edefdc_0_102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f9a1edefdc_0_102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Layouts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f9a1edefdc_0_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f9a1edefdc_0_102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Page.getLayout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f9a1edefdc_0_102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Next.js 심화</a:t>
            </a:r>
            <a:r>
              <a:rPr lang="en-US" sz="4500">
                <a:solidFill>
                  <a:srgbClr val="53585F"/>
                </a:solidFill>
              </a:rPr>
              <a:t>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f9a1edefdc_0_10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gf9a1edefdc_0_102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f9a1edefdc_0_102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f9a1edefdc_0_102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Optimization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f9a1edefdc_0_1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f9a1edefdc_0_102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Image / Font / Script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f9a1edefdc_0_102"/>
          <p:cNvSpPr/>
          <p:nvPr/>
        </p:nvSpPr>
        <p:spPr>
          <a:xfrm>
            <a:off x="2420674" y="91534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f9a1edefdc_0_102"/>
          <p:cNvSpPr/>
          <p:nvPr/>
        </p:nvSpPr>
        <p:spPr>
          <a:xfrm>
            <a:off x="10802674" y="91534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f9a1edefdc_0_102"/>
          <p:cNvSpPr/>
          <p:nvPr/>
        </p:nvSpPr>
        <p:spPr>
          <a:xfrm>
            <a:off x="2438634" y="94953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Static file / Fast Refresh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f9a1edefdc_0_1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1738" y="95855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f9a1edefdc_0_102"/>
          <p:cNvSpPr/>
          <p:nvPr/>
        </p:nvSpPr>
        <p:spPr>
          <a:xfrm>
            <a:off x="10820634" y="94953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public / 똑똑하게 reload 판단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f9a1edefdc_0_102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f9a1edefdc_0_102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f9a1edefdc_0_102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기타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f9a1edefdc_0_10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f9a1edefdc_0_102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ESLint / Typescript / 환경 변수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9f741fa41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f9f741fa41_0_0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f9f741fa41_0_0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f9f741fa41_0_0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Next.js</a:t>
            </a:r>
            <a:r>
              <a:rPr lang="en-US" sz="3500">
                <a:solidFill>
                  <a:srgbClr val="7391FF"/>
                </a:solidFill>
              </a:rPr>
              <a:t>의 라우팅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f9f741fa4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f9f741fa41_0_0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pages 폴더의 file system 활용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f9f741fa41_0_0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Next.js 심화 </a:t>
            </a:r>
            <a:r>
              <a:rPr lang="en-US" sz="4500">
                <a:solidFill>
                  <a:srgbClr val="53585F"/>
                </a:solidFill>
              </a:rPr>
              <a:t>3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f9f741fa41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gf9f741fa41_0_0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f9f741fa41_0_0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f9f741fa41_0_0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Dynamic Routes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f9f741fa41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f9f741fa41_0_0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[slug] / [...slug] / [[...slug]]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f9f741fa41_0_0"/>
          <p:cNvSpPr/>
          <p:nvPr/>
        </p:nvSpPr>
        <p:spPr>
          <a:xfrm>
            <a:off x="2420674" y="91534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f9f741fa41_0_0"/>
          <p:cNvSpPr/>
          <p:nvPr/>
        </p:nvSpPr>
        <p:spPr>
          <a:xfrm>
            <a:off x="10802674" y="91534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f9f741fa41_0_0"/>
          <p:cNvSpPr/>
          <p:nvPr/>
        </p:nvSpPr>
        <p:spPr>
          <a:xfrm>
            <a:off x="2438634" y="94953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Router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f9f741fa41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1738" y="95855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f9f741fa41_0_0"/>
          <p:cNvSpPr/>
          <p:nvPr/>
        </p:nvSpPr>
        <p:spPr>
          <a:xfrm>
            <a:off x="10820634" y="94953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직접 라우터를 조작 가능 push / shallow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f9f741fa41_0_0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f9f741fa41_0_0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f9f741fa41_0_0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API Routes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f9f741fa41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f9f741fa41_0_0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API 서버로의 동작 middlewares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