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5eqUgEjGokRnf2A5QG9B85xOQ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aadcfa868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faadcfa868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aadcfa868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faadcfa868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aadcfa868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faadcfa868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aadcfa868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faadcfa868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aadcfa868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faadcfa868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aadcfa868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faadcfa868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1992ac80a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f1992ac80a_0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aadcfa86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faadcfa86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aadcfa868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faadcfa868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aadcfa868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faadcfa868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aadcfa868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faadcfa868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aadcfa868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faadcfa868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aadcfa868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faadcfa868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aadcfa868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faadcfa868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hyperlink" Target="https://ko.wikipedia.org/wiki/%EC%B6%94%EC%83%81_%EA%B5%AC%EB%AC%B8_%ED%8A%B8%EB%A6%AC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hyperlink" Target="https://nextjs.org/docs/advanced-features/customizing-postcss-confi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hyperlink" Target="https://www.npmjs.com/package/browserslist" TargetMode="External"/><Relationship Id="rId5" Type="http://schemas.openxmlformats.org/officeDocument/2006/relationships/hyperlink" Target="https://github.com/browserslist/browserslist#readm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nextjs.org/docs/advanced-features/amp-support/introduc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amp.dev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github.com/ampprojec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amp.dev/about/how-amp-work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nextjs.org/docs/advanced-features/amp-support/adding-amp-components" TargetMode="External"/><Relationship Id="rId5" Type="http://schemas.openxmlformats.org/officeDocument/2006/relationships/hyperlink" Target="https://amp.dev/documentation/component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nextjs.org/docs/api-reference/next/amp" TargetMode="External"/><Relationship Id="rId5" Type="http://schemas.openxmlformats.org/officeDocument/2006/relationships/hyperlink" Target="https://nextjs.org/docs/advanced-features/amp-support/amp-validati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nextjs.org/docs/advanced-features/customizing-babel-confi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babeljs.io/docs/en/us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Next.js </a:t>
            </a:r>
            <a:r>
              <a:rPr b="1" lang="en-US" sz="7500">
                <a:solidFill>
                  <a:schemeClr val="dk1"/>
                </a:solidFill>
              </a:rPr>
              <a:t>실제</a:t>
            </a: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Next.js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aadcfa868_0_5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faadcfa868_0_52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예시</a:t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babel-test.js const fn = () =&gt; 1;</a:t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npm install --save-dev @babel/core @babel/cli</a:t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./node_modules/.bin/babel babel-test.js</a:t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직접 plugin 만들어보기</a:t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./node_modules/.bin/ babel babel-test.js --plugins ./babel-plugin-var.js</a:t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52" name="Google Shape;152;gfaadcfa868_0_5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aadcfa868_0_5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faadcfa868_0_5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gfaadcfa868_0_5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존재하는 플러그인 써보기</a:t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npm install --save-dev @babel/plugin-transform-arrow-functions</a:t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./node_modules/.bin/babel babel-test.js --plugins @babel/plugin-transform-arrow-functions,./babel-plugin-var.js</a:t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매번 반복해서 플러그인 넣기 힘드니깐</a:t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.babelrc 파일 생성</a:t>
            </a:r>
            <a:endParaRPr sz="4500">
              <a:solidFill>
                <a:srgbClr val="11111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aadcfa868_0_6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faadcfa868_0_64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플러그인 모음인 프리셋 써보기</a:t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npm install --save-dev @babel/preset-env</a:t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./node_modules/.bin/babel babel-test.js --presets=@babel/env</a:t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.babelrc 파</a:t>
            </a:r>
            <a:r>
              <a:rPr lang="en-US" sz="4500">
                <a:solidFill>
                  <a:srgbClr val="111111"/>
                </a:solidFill>
              </a:rPr>
              <a:t>일 생성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66" name="Google Shape;166;gfaadcfa868_0_6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aadcfa868_0_7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faadcfa868_0_7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AST(Abstract Syntax Tree)</a:t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소스 코드의 추상 구문 구조 트리</a:t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https://ko.wikipedia.org/wiki/%EC%B6%94%EC%83%81_%EA%B5%AC%EB%AC%B8_%ED%8A%B8%EB%A6%AC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코드를 노드로 표현한 것</a:t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73" name="Google Shape;173;gfaadcfa868_0_7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aadcfa868_0_7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faadcfa868_0_7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PostCSS</a:t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Next.js compiles CSS for its built-in CSS support using PostCSS</a:t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https://nextjs.org/docs/advanced-features/customizing-postcss-config</a:t>
            </a:r>
            <a:r>
              <a:rPr lang="en-US" sz="4500">
                <a:solidFill>
                  <a:schemeClr val="dk1"/>
                </a:solidFill>
              </a:rPr>
              <a:t>)</a:t>
            </a:r>
            <a:endParaRPr sz="4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Autoprefixer 및 기타 여러 cross browsing 이슈를 대응해둠</a:t>
            </a:r>
            <a:endParaRPr sz="4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gfaadcfa868_0_7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aadcfa868_0_8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faadcfa868_0_8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Target Browsers: package.json &gt; browserslist</a:t>
            </a:r>
            <a:endParaRPr sz="4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https://www.npmjs.com/package/browserslist</a:t>
            </a:r>
            <a:r>
              <a:rPr lang="en-US" sz="4500">
                <a:solidFill>
                  <a:schemeClr val="dk1"/>
                </a:solidFill>
              </a:rPr>
              <a:t>)</a:t>
            </a:r>
            <a:endParaRPr sz="4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https://github.com/browserslist/browserslist#readme</a:t>
            </a:r>
            <a:r>
              <a:rPr lang="en-US" sz="4500">
                <a:solidFill>
                  <a:schemeClr val="dk1"/>
                </a:solidFill>
              </a:rPr>
              <a:t>)</a:t>
            </a:r>
            <a:endParaRPr sz="4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&gt; 1%</a:t>
            </a:r>
            <a:endParaRPr sz="4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last 2 versions</a:t>
            </a:r>
            <a:endParaRPr sz="4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not ie &lt;= 10</a:t>
            </a:r>
            <a:endParaRPr sz="4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7" name="Google Shape;187;gfaadcfa868_0_8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AMP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렌더링 속도를 극단적으로 높이는 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Next.js </a:t>
            </a:r>
            <a:r>
              <a:rPr lang="en-US" sz="4500">
                <a:solidFill>
                  <a:srgbClr val="53585F"/>
                </a:solidFill>
              </a:rPr>
              <a:t>실제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Babel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ge407bf3096_1_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next/babel / plugins / presets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407bf3096_1_93"/>
          <p:cNvSpPr/>
          <p:nvPr/>
        </p:nvSpPr>
        <p:spPr>
          <a:xfrm>
            <a:off x="2420674" y="91534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e407bf3096_1_93"/>
          <p:cNvSpPr/>
          <p:nvPr/>
        </p:nvSpPr>
        <p:spPr>
          <a:xfrm>
            <a:off x="10802674" y="91534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e407bf3096_1_93"/>
          <p:cNvSpPr/>
          <p:nvPr/>
        </p:nvSpPr>
        <p:spPr>
          <a:xfrm>
            <a:off x="2438634" y="94953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AST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e407bf3096_1_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1738" y="95855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e407bf3096_1_93"/>
          <p:cNvSpPr/>
          <p:nvPr/>
        </p:nvSpPr>
        <p:spPr>
          <a:xfrm>
            <a:off x="10820634" y="94953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US" sz="3500">
                <a:solidFill>
                  <a:schemeClr val="lt1"/>
                </a:solidFill>
              </a:rPr>
              <a:t>추상 구문 트리 / 소스코드를 트리로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210" name="Google Shape;210;ge407bf3096_1_93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e407bf3096_1_93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e407bf3096_1_93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PostCSS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e407bf3096_1_9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e407bf3096_1_93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Autoprefixer 등 / browserslist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1992ac80a_0_17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f1992ac80a_0_176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AMP 지원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https://nextjs.org/docs/advanced-features/amp-support/introduction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96" name="Google Shape;96;gf1992ac80a_0_17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aadcfa868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faadcfa868_0_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AMP</a:t>
            </a:r>
            <a:r>
              <a:rPr lang="en-US" sz="4500">
                <a:solidFill>
                  <a:srgbClr val="111111"/>
                </a:solidFill>
              </a:rPr>
              <a:t>란?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Accelerated Mobile Pages 가속화된 모바일 페이지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https://amp.dev/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03" name="Google Shape;103;gfaadcfa868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aadcfa868_0_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faadcfa868_0_9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Google에서 공개한 오픈소스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https://github.com/ampproject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10" name="Google Shape;110;gfaadcfa868_0_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aadcfa868_0_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faadcfa868_0_1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어떻게 빠른 렌더링을 확보하는가?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https://amp.dev/about/how-amp-works/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각</a:t>
            </a:r>
            <a:r>
              <a:rPr lang="en-US" sz="4500">
                <a:solidFill>
                  <a:srgbClr val="111111"/>
                </a:solidFill>
              </a:rPr>
              <a:t>종 규격을 둠(제약을 둠)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모든 스크립트는 비동기로 동작(block 방지) / 리소스의 사이즈 지정 / 외부 리소스 렌더링 차단 / 메인 페이지에서 외부 자바스크립트 차단 / CSS는 inline으로만 사이즈 제약 / 스타일 재계산 최소화 / GPU 활용하는 애니메이션만 사용 허용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17" name="Google Shape;117;gfaadcfa868_0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aadcfa868_0_2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faadcfa868_0_22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AMP 적용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https://nextjs.org/docs/advanced-features/amp-support/adding-amp-components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구성요소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https://amp.dev/documentation/components/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24" name="Google Shape;124;gfaadcfa868_0_2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aadcfa868_0_2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faadcfa868_0_29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페이지마다 설정 가능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https://nextjs.org/docs/api-reference/next/amp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true hybrid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AMP 유효성 검사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https://nextjs.org/docs/advanced-features/amp-support/amp-validation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끌 수 있음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31" name="Google Shape;131;gfaadcfa868_0_2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aadcfa868_0_3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faadcfa868_0_37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Babel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https://nextjs.org/docs/advanced-features/customizing-babel-config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next.js에 적용된 babel 설정을 커스텀 할 수 있다.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38" name="Google Shape;138;gfaadcfa868_0_3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aadcfa868_0_45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faadcfa868_0_45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Babel 기본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Javascript compiler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https://babeljs.io/docs/en/usage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언어를 low한 언어로 바꿔주는 compiler와 달리 babel은 transpiler</a:t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es6 -&gt; es5</a:t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최신 브라우저가 아닌 경우의 사용자에게도 동일한 경험을 제공하기 위함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45" name="Google Shape;145;gfaadcfa868_0_45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