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e0/OedeA/LnYSY1iROdxUQKw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a4cc68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aa4cc68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a4cc689a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aa4cc689a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a4cc689a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aa4cc689a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중간 복습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a4cc689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aa4cc689a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faa4cc689a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faa4cc689a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제품으로서의 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faa4cc689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aa4cc689a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배포 전에 고려해야하는 점들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faa4cc689a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lang="en-US" sz="4500">
                <a:solidFill>
                  <a:srgbClr val="53585F"/>
                </a:solidFill>
              </a:rPr>
              <a:t>실제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faa4cc689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faa4cc689a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aa4cc689a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aa4cc689a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번들 사이즈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faa4cc689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faa4cc689a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번들 포비아 / Webpack analyzer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faa4cc689a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faa4cc689a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aa4cc689a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Deploy Vercel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faa4cc689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aa4cc689a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Github와 연동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aa4cc689a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aa4cc689a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faa4cc689a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faa4cc689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aa4cc689a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새로운 PR 생성시 Preview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a4cc689a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aa4cc689a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aa4cc689a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faa4cc689a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인증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aa4cc68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aa4cc689a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클라이언트 사이드 / 서버 사이드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aa4cc689a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lang="en-US" sz="4500">
                <a:solidFill>
                  <a:srgbClr val="53585F"/>
                </a:solidFill>
              </a:rPr>
              <a:t>실제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aa4cc689a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faa4cc689a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aa4cc689a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aa4cc689a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faa4cc689a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faa4cc689a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E2E testing / Unit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faa4cc689a_0_101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faa4cc689a_0_101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aa4cc689a_0_101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Preview / Dynamic Import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faa4cc689a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faa4cc689a_0_101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Headless CMS 초안 / 필요할때 import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faa4cc689a_0_10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aa4cc689a_0_10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faa4cc689a_0_10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faa4cc689a_0_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aa4cc689a_0_10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Static Optimization/ export / path 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a4cc689a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aa4cc689a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faa4cc689a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aa4cc689a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faa4cc689a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aa4cc689a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렌더링 속도를 극단적으로 높이는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faa4cc689a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lang="en-US" sz="4500">
                <a:solidFill>
                  <a:srgbClr val="53585F"/>
                </a:solidFill>
              </a:rPr>
              <a:t>실제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faa4cc689a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faa4cc689a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aa4cc689a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aa4cc689a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faa4cc689a_0_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faa4cc689a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next/babel / plugins / presets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faa4cc689a_0_202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aa4cc689a_0_202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faa4cc689a_0_202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faa4cc689a_0_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aa4cc689a_0_202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추상 구문 트리 / 소스코드를 트리로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aa4cc689a_0_202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faa4cc689a_0_202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aa4cc689a_0_202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PostCSS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faa4cc689a_0_2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aa4cc689a_0_202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Autoprefixer 등 / browserslist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