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WPWs8HtJMoEAoExIMNFJ05/nf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92ac80a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1992ac80a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54f8b52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654f8b52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54f8b52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654f8b52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54f8b52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654f8b52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654f8b520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654f8b520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654f8b520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654f8b520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54f8b520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654f8b520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custom-serv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custom-ap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custom-docu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custom-error-pa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src-director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multi-zon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measuring-perform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실제 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1992ac80a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1992ac80a_0_17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Custom Server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https://nextjs.org/docs/advanced-features/custom-server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커스텀하면 next.js의 장점을 살리기 어려움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96" name="Google Shape;96;gf1992ac80a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54f8b52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654f8b520_0_1"/>
          <p:cNvSpPr/>
          <p:nvPr/>
        </p:nvSpPr>
        <p:spPr>
          <a:xfrm>
            <a:off x="2413000" y="3860800"/>
            <a:ext cx="179157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Custom App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https://nextjs.org/docs/advanced-features/custom-app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페이지들의 공통화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pages/_app.js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Persisting layout between page changes / Keeping state / Global style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getInitilaProps 를 여기서 사용하면 모든 페이지는 Static Optimization X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getStaticProps와 getServerSideProps는 지원 X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03" name="Google Shape;103;gf654f8b52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54f8b520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654f8b520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Custom Document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https://nextjs.org/docs/advanced-features/custom-document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pages/_document.js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html / body custom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next/document에</a:t>
            </a:r>
            <a:r>
              <a:rPr lang="en-US" sz="4500">
                <a:solidFill>
                  <a:srgbClr val="111111"/>
                </a:solidFill>
              </a:rPr>
              <a:t>서 꺼낸 Html Head Main NextScript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서버에서 실행되기에 onClick 같은 건 동작 X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0" name="Google Shape;110;gf654f8b520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54f8b520_0_1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654f8b520_0_1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Custom Error Page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https://nextjs.org/docs/advanced-features/custom-error-page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pages/404.js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pages/500.js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pages/_error.js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next/error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7" name="Google Shape;117;gf654f8b520_0_1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54f8b520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654f8b520_0_2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src Directory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https://nextjs.org/docs/advanced-features/src-directory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src 폴더에 pages를 둘 수 있음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단, public / next.config.js / tsconfig.json 등은 root에 있어야함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24" name="Google Shape;124;gf654f8b520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54f8b520_0_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654f8b520_0_2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Multi Zones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https://nextjs.org/docs/advanced-features/multi-zones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하나의 파일 구조 안에 여러개의 next.js 앱을 두고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각 서비스가 url path 단위로 유지되도록 할 수 있음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(Vercel로 배포해야 간단히 사용가능)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1" name="Google Shape;131;gf654f8b520_0_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654f8b520_0_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654f8b520_0_3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성능 측정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https://nextjs.org/docs/advanced-features/measuring-performance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_app.js에 reportWebVitals(metric) 함수 제공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web-vital 혹은 custom metrics의 소요 시간을 측정할 수 있음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8" name="Google Shape;138;gf654f8b520_0_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Server / App / Document / Error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실제 4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src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src/pages 가능 단, pages 가 없을때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Multi zones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여러개의 next app로 하나의 도메인 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성능측정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reportWebVitals(metric)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