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LzTwwOJQ07+yev2krojLdeY5d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2341a9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82341a9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2341a95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82341a95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2341a95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82341a95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2341a95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82341a95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upgrad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pi-reference/cli" TargetMode="External"/><Relationship Id="rId5" Type="http://schemas.openxmlformats.org/officeDocument/2006/relationships/hyperlink" Target="https://nextjs.org/docs/api-reference/create-next-a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pi-reference/next/router" TargetMode="External"/><Relationship Id="rId5" Type="http://schemas.openxmlformats.org/officeDocument/2006/relationships/hyperlink" Target="https://nextjs.org/docs/api-reference/next/link" TargetMode="External"/><Relationship Id="rId6" Type="http://schemas.openxmlformats.org/officeDocument/2006/relationships/hyperlink" Target="https://nextjs.org/docs/api-reference/next/im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pi-reference/next/head" TargetMode="External"/><Relationship Id="rId5" Type="http://schemas.openxmlformats.org/officeDocument/2006/relationships/hyperlink" Target="https://nextjs.org/docs/api-reference/next/amp" TargetMode="External"/><Relationship Id="rId6" Type="http://schemas.openxmlformats.org/officeDocument/2006/relationships/hyperlink" Target="https://nextjs.org/docs/api-reference/next/serv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pi-reference/data-fetching/getInitialProps" TargetMode="External"/><Relationship Id="rId5" Type="http://schemas.openxmlformats.org/officeDocument/2006/relationships/hyperlink" Target="https://nextjs.org/docs/api-reference/next.config.js/introdu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실제 </a:t>
            </a:r>
            <a:r>
              <a:rPr b="1" lang="en-US" sz="7500">
                <a:solidFill>
                  <a:schemeClr val="dk1"/>
                </a:solidFill>
              </a:rPr>
              <a:t>6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Upgrade Guide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https://nextjs.org/docs/upgrading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12 버전까지…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12버전 오픈과 함께 Upgrade Guide를 준다. 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2341a95d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82341a95d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Cli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https://nextjs.org/docs/api-reference/cli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CNA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https://nextjs.org/docs/api-reference/create-next-app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82341a95d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2341a95d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82341a95d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Router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https://nextjs.org/docs/api-reference/next/router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Link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https://nextjs.org/docs/api-reference/next/link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Image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6"/>
              </a:rPr>
              <a:t>https://nextjs.org/docs/api-reference/next/image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0" name="Google Shape;110;gf82341a95d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2341a95d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82341a95d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Head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https://nextjs.org/docs/api-reference/next/head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Amp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https://nextjs.org/docs/api-reference/next/amp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Server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6"/>
              </a:rPr>
              <a:t>https://nextjs.org/docs/api-reference/next/server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7" name="Google Shape;117;gf82341a95d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2341a95d_0_2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82341a95d_0_2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getInitialProps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https://nextjs.org/docs/api-reference/data-fetching/getInitialProps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next.config.js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https://nextjs.org/docs/api-reference/next.config.js/introduction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24" name="Google Shape;124;gf82341a95d_0_2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Upgrade Guide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최신인 12버전 까지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실제 </a:t>
            </a:r>
            <a:r>
              <a:rPr lang="en-US" sz="4500">
                <a:solidFill>
                  <a:srgbClr val="53585F"/>
                </a:solidFill>
              </a:rPr>
              <a:t>6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Cli / CNA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Next.js 다루는 간편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Router / Link / Image / Head /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next.config.js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Next.js 프로젝트 구성 커스텀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