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hMHAJLoHcx18kHa/a5WkTD9D2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43dfb8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343dfb8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43dfb8e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343dfb8e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43dfb8e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343dfb8e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43dfb8e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343dfb8e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43dfb8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343dfb8e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43dfb8e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343dfb8e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ocs.spacexdata.com/" TargetMode="External"/><Relationship Id="rId5" Type="http://schemas.openxmlformats.org/officeDocument/2006/relationships/hyperlink" Target="https://nextjs.org/docs/api-reference/data-fetching/getInitialProp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nextjs.org/showc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nextjs.org/commer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getting-start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pag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data-fetching#getstaticprops-static-generation" TargetMode="External"/><Relationship Id="rId5" Type="http://schemas.openxmlformats.org/officeDocument/2006/relationships/hyperlink" Target="https://nextjs.org/docs/basic-features/data-fetching#getserversideprops-server-side-rende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vercel/next.js/tree/canary/examp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환경 설정 및 프로젝트 생성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저번 시간에 CNA로 만든 예제를 좀 더 진행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launches data를 fetching 해보자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https://docs.spacexdata.com/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CSR 로 한번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SSR로 한번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https://nextjs.org/docs/api-reference/data-fetching/getInitialProps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43dfb8e6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343dfb8e6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다양한 쇼케이스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https://nextjs.org/showcase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f343dfb8e6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43dfb8e6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343dfb8e6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Commerce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https://nextjs.org/commerce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여러 기능...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f343dfb8e6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43dfb8e6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343dfb8e6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Getting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https://nextjs.org/docs/getting-started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f343dfb8e6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43dfb8e6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343dfb8e6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Pages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https://nextjs.org/docs/basic-features/pages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f343dfb8e6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43dfb8e6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343dfb8e6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Pre-rendering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SSG(Static Generation)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https://nextjs.org/docs/basic-features/data-fetching#getstaticprops-static-generation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SSR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https://nextjs.org/docs/basic-features/data-fetching#getserversideprops-server-side-rendering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f343dfb8e6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43dfb8e6_0_4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343dfb8e6_0_4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다른 예시 코드들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https://github.com/vercel/next.js/tree/canary/examples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f343dfb8e6_0_4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CSR vs SSR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Next.js 로 둘다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환경 설정 및 프로젝트 생성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쇼케이스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Next.js 실제 사용 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SSG vs SSR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getStaticProps vs getServerSideProps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예시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