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zCmJLoKl4OFNkAJrmsLiC3fnQ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42110d0f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342110d0f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342110d0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342110d0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42110d0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342110d0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42110d0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342110d0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42110d0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342110d0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42110d0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342110d0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42110d0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342110d0f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42110d0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342110d0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42110d0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342110d0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getstaticprops-detai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request-tim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two-form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with-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blog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nextjs.org/learn/basics/data-fetching/implement-getstaticpr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기본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42110d0f_0_4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42110d0f_0_4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외부 데이터 가져오기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https://nextjs.org/learn/basics/data-fetching/getstaticprops-details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fetch() 함수는 next.js 가 client-side / server-side 모두에 polyfills 해둠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외부 api 접근 / 직접 DB 접근도 가능함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2" name="Google Shape;152;gf342110d0f_0_4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42110d0f_0_5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342110d0f_0_5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사용자의 요청마다 외부 데이터 가져오기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https://nextjs.org/learn/basics/data-fetching/request-time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getServerSideProps 쓰면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TTFB(Time to first byte)는 getStaticProps 보다 느림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Client-side Rendering을 고려한다면 SWR(캐싱 / 패칭) 추천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59" name="Google Shape;159;gf342110d0f_0_5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hydration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js 실행으로 interactive 할 준비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기본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Build time 에 서버에서만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Request time에 동작 / TTFB slow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Request time 이후 동작 SWR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Pre-rendering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hydration: 페이지가 브라우저에 로드되고 자바스크립트 코드가 실행되면서 페이지가 인터렉티브하게 동작할 상태가 되는 과정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42110d0f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342110d0f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Next.js는 기본적으로 모든 페이지를 pre-rendering 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disable javascript 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반면, create-react-app 으로 만든 순수한 react-app에게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javascript disable은 치명적이다.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f342110d0f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42110d0f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342110d0f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Two Forms for Pre-rendering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https://nextjs.org/learn/basics/data-fetching/two-forms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SSG  vs SSR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(build time vs each request)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단, npm run dev 로 킨 경우는 무조건 each request 마다 빌드한다.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f342110d0f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42110d0f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342110d0f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Next.js의 장점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각각의 페이지마다 원하는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pre-rendering 로직을 적용할 수 있다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f342110d0f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42110d0f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342110d0f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모든 페이지가 외부 Data fetching을 필요로 하는 것은 아니다.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필요없는 페이지는 build time에 statically generated 된다.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24" name="Google Shape;124;gf342110d0f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42110d0f_0_2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342110d0f_0_2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모든 페이지가 외부 Data fetching을 필요로 하는 것은 아니다.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데이터가 필요한 페이지에는 getStaticProps라는 async 함수를 구현하면 된다. (그럼 빌드 타임에 해당 함수를 실행해서 데이터를 페칭해온다.)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단, development 모드에서는 each request 마다 getStaticProps가 실행된다.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https://nextjs.org/learn/basics/data-fetching/with-data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1" name="Google Shape;131;gf342110d0f_0_2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42110d0f_0_3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342110d0f_0_3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Blog Data 추가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/posts 에 md 파일 추가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https://nextjs.org/learn/basics/data-fetching/blog-data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38" name="Google Shape;138;gf342110d0f_0_3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2110d0f_0_4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342110d0f_0_4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title / date 는  YAML Front Matter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gray-matter 라는 라이브러리로 해석 가능함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https://nextjs.org/learn/basics/data-fetching/implement-getstaticprops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45" name="Google Shape;145;gf342110d0f_0_4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