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Lpsqc4DJs+CJ4leivv50GOVdd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bfb85a5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8bfb85a5d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8bfb85a5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8bfb85a5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8bfb85a5d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f8bfb85a5d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bf11117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8bf11117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bfb85a5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8bfb85a5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bfb85a5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8bfb85a5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bfb85a5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8bfb85a5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bfb85a5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8bfb85a5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bfb85a5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8bfb85a5d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8bfb85a5d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8bfb85a5d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api-routes/api-routes-detail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nextjs.org/learn/basics/dynamic-rou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ynamic-routes/page-path-external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ynamic-routes/page-path-external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ynamic-routes/implement-getstaticpath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ynamic-routes/implement-getstaticprop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ynamic-routes/render-markdow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ynamic-routes/polishing-post-page" TargetMode="External"/><Relationship Id="rId5" Type="http://schemas.openxmlformats.org/officeDocument/2006/relationships/hyperlink" Target="https://nextjs.org/learn/basics/dynamic-routes/polishing-index-pag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ynamic-routes/dynamic-routes-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기본 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8bfb85a5d_0_4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8bfb85a5d_0_4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f8bfb85a5d_0_4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Catch-all Routes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전체 받으려면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/pages/posts/</a:t>
            </a:r>
            <a:r>
              <a:rPr lang="en-US" sz="4500">
                <a:solidFill>
                  <a:srgbClr val="53585F"/>
                </a:solidFill>
              </a:rPr>
              <a:t>[...id].js 로 셋하고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/posts/a  /posts/a/b  /posts/a/b/c 가 있는 경우…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getStaticPaths에서 [{ params: { id: [‘a’, ‘b’, ‘c’] } }] 로 전달해야함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8bfb85a5d_0_5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8bfb85a5d_0_5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f8bfb85a5d_0_5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/posts/[category]/[id] 식이라면 어떻게 구성할까?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8bfb85a5d_0_5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f8bfb85a5d_0_5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8bfb85a5d_0_5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API Routes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https://nextjs.org/learn/basics/api-routes/api-routes-details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/pages/api/hello.js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Dynamic Routes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getStaticPaths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기본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키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동적으로 만들어서 대응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false면 404, true면 router.isFallback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 Routes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/pages/api/hello.js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Dynamic Routes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https://nextjs.org/learn/basics/dynamic-routes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getStaticPaths / remark / dynamic routes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bf111176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8bf111176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/posts 하위에 md 파일이 있을때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해당 페이지를 statically generating 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https://nextjs.org/learn/basics/dynamic-routes/page-path-external-data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md 파일의 이름이 path가 되도록 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(ex. /posts/ssg-ssr, /posts/pre-rendering)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f8bf111176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bfb85a5d_0_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8bfb85a5d_0_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작업 순서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https://nextjs.org/learn/basics/dynamic-routes/page-path-external-data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[id].js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 ] 에 속한 내용은 dynamic routes 되는 요소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f8bfb85a5d_0_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bfb85a5d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8bfb85a5d_0_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getStaticPaths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https://nextjs.org/learn/basics/dynamic-routes/implement-getstaticpaths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[{params: { id: string }}] 목록을 리턴한다. params 안에 dynamic routes key 가 들어있어야함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f8bfb85a5d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bfb85a5d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8bfb85a5d_0_1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getStaticProps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https://nextjs.org/learn/basics/dynamic-routes/implement-getstaticprops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id 별로 md 에서 데이터를 읽어서 page에 props로 전달하도록 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f8bfb85a5d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8bfb85a5d_0_2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8bfb85a5d_0_2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Render Markdown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https://nextjs.org/learn/basics/dynamic-routes/render-markdown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remark로 html에 md content 보여주기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1" name="Google Shape;131;gf8bfb85a5d_0_2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8bfb85a5d_0_3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8bfb85a5d_0_3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Polishing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https://nextjs.org/learn/basics/dynamic-routes/polishing-post-page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https://nextjs.org/learn/basics/dynamic-routes/polishing-index-page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8" name="Google Shape;138;gf8bfb85a5d_0_3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8bfb85a5d_0_3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8bfb85a5d_0_3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8bfb85a5d_0_3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Fallback for Dynamic routes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https://nextjs.org/learn/basics/dynamic-routes/dynamic-routes-details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getStaticPaths 옵션 </a:t>
            </a:r>
            <a:r>
              <a:rPr lang="en-US" sz="4500">
                <a:solidFill>
                  <a:srgbClr val="53585F"/>
                </a:solidFill>
              </a:rPr>
              <a:t>fallback: true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const router = useRouter();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router.isFallback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