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E1fACJi+uy+NTl6zNm2PMqrSE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995b5d4c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f3995b5d4c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3995b5d4c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f3995b5d4c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992ac80a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1992ac80a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3995b5d4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3995b5d4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3995b5d4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3995b5d4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995b5d4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3995b5d4c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995b5d4c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3995b5d4c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3995b5d4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3995b5d4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3995b5d4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3995b5d4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995b5d4c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3995b5d4c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nextjs.org/docs/basic-features/environment-variables" TargetMode="External"/><Relationship Id="rId5" Type="http://schemas.openxmlformats.org/officeDocument/2006/relationships/hyperlink" Target="about:blank" TargetMode="External"/><Relationship Id="rId6" Type="http://schemas.openxmlformats.org/officeDocument/2006/relationships/hyperlink" Target="about:blan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nextjs.org/docs/basic-features/supported-browsers-featur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nextjs.org/docs/basic-features/layou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nextjs.org/docs/basic-features/image-optimiz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nextjs.org/docs/basic-features/font-optimiz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nextjs.org/docs/basic-features/scrip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nextjs.org/docs/basic-features/static-file-serv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nextjs.org/docs/basic-features/fast-refres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nextjs.org/docs/basic-features/eslin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nextjs.org/docs/basic-features/typescri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 심화</a:t>
            </a:r>
            <a:r>
              <a:rPr b="1" lang="en-US" sz="7500">
                <a:solidFill>
                  <a:schemeClr val="dk1"/>
                </a:solidFill>
              </a:rPr>
              <a:t>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Next.js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3995b5d4c_0_5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995b5d4c_0_5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환경 변수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https://nextjs.org/docs/basic-features/environment-variables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.env.local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HOST_NAME=localhost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process.env.</a:t>
            </a:r>
            <a:r>
              <a:rPr lang="en-US" sz="4500">
                <a:solidFill>
                  <a:srgbClr val="111111"/>
                </a:solidFill>
              </a:rPr>
              <a:t>HOST_NAME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HOST=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http://$</a:t>
            </a:r>
            <a:r>
              <a:rPr lang="en-US" sz="4500" u="sng">
                <a:solidFill>
                  <a:schemeClr val="hlink"/>
                </a:solidFill>
                <a:hlinkClick r:id="rId6"/>
              </a:rPr>
              <a:t>HOST_NAME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NEXT_PUBLIC_* 브라우저에 노출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52" name="Google Shape;152;gf3995b5d4c_0_5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995b5d4c_0_6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f3995b5d4c_0_6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브라우저 지원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https://nextjs.org/docs/basic-features/supported-browsers-features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IE 11 및 최신 브라우저 지원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59" name="Google Shape;159;gf3995b5d4c_0_6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Layouts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Page.getLayout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Next.js 심화</a:t>
            </a:r>
            <a:r>
              <a:rPr lang="en-US" sz="4500">
                <a:solidFill>
                  <a:srgbClr val="53585F"/>
                </a:solidFill>
              </a:rPr>
              <a:t>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Optimization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Image / Font / 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407bf3096_1_93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e407bf3096_1_93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407bf3096_1_93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Static file / Fast Refresh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e407bf3096_1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e407bf3096_1_93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public / 똑똑하게 reload 판단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e407bf3096_1_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ESLint / Typescript / 환경 변수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1992ac80a_0_17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1992ac80a_0_17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Layouts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https://nextjs.org/docs/basic-features/layouts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여러 Layout들을 사용할때는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Page.getLayout 활용 가능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96" name="Google Shape;96;gf1992ac80a_0_17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3995b5d4c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3995b5d4c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Image Component and Optimization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https://nextjs.org/docs/basic-features/image-optimization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Improved Performance / Visual Stability / Faster Page Loads / Asset Flexibility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디바이스 사이즈 / format / CLS / lazy load / blur placeholder / resizing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03" name="Google Shape;103;gf3995b5d4c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995b5d4c_0_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3995b5d4c_0_1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Font Optimization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https://nextjs.org/docs/basic-features/font-optimization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자동 적용 / 끌 수 있음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10" name="Google Shape;110;gf3995b5d4c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3995b5d4c_0_2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3995b5d4c_0_2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Script Optimization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https://nextjs.org/docs/basic-features/script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import Script from ‘next/script’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id / src / strategy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17" name="Google Shape;117;gf3995b5d4c_0_2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995b5d4c_0_2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3995b5d4c_0_2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Static File Serving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https://nextjs.org/docs/basic-features/static-file-serving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public 폴더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images / robots.txt / favicon.ico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24" name="Google Shape;124;gf3995b5d4c_0_2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995b5d4c_0_3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3995b5d4c_0_3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Fast Refresh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https://nextjs.org/docs/basic-features/fast-refresh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React 구성요소일 경우 관련된 컴포넌트 혹은 파일만 update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React 외부 요소면 전체 update(full reload)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로컬 상태 유지가 default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// @refresh reset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31" name="Google Shape;131;gf3995b5d4c_0_3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995b5d4c_0_4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3995b5d4c_0_4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ESLint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https://nextjs.org/docs/basic-features/eslint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JS code 에서 문제가 될 부분을 찾고 고칠 수 있는 도구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코드가 지키고 싶은 규칙을 구성할 수 있음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여러 규칙을 합쳐서 나만의 룰 생성 가능</a:t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38" name="Google Shape;138;gf3995b5d4c_0_4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995b5d4c_0_5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3995b5d4c_0_5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Typescript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111111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https://nextjs.org/docs/basic-features/typescript</a:t>
            </a:r>
            <a:r>
              <a:rPr lang="en-US" sz="4500">
                <a:solidFill>
                  <a:srgbClr val="111111"/>
                </a:solidFill>
              </a:rPr>
              <a:t>)</a:t>
            </a:r>
            <a:endParaRPr sz="4500">
              <a:solidFill>
                <a:srgbClr val="11111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111111"/>
              </a:solidFill>
            </a:endParaRPr>
          </a:p>
        </p:txBody>
      </p:sp>
      <p:sp>
        <p:nvSpPr>
          <p:cNvPr id="145" name="Google Shape;145;gf3995b5d4c_0_5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