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3smuRy3Yerdmi3f8s/sPXriU8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ab45bf43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fab45bf43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992ac80a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1992ac80a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990e2d9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9990e2d9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b45bf43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ab45bf43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9990e2d9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9990e2d9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990e2d9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9990e2d9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990e2d9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9990e2d9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ab45bf43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ab45bf43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b45bf43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ab45bf43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nextjs.org/docs/api-routes/response-helper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nextjs.org/docs/routing/introdu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nextjs.org/docs/routing/dynamic-rout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nextjs.org/docs/routing/imperativel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nextjs.org/docs/routing/shallow-rout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nextjs.org/docs/api-routes/introduc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nextjs.org/docs/api-routes/dynamic-api-rout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nextjs.org/docs/api-routes/api-middlewares" TargetMode="External"/><Relationship Id="rId5" Type="http://schemas.openxmlformats.org/officeDocument/2006/relationships/hyperlink" Target="https://github.com/vercel/next.js/tree/canary/examples/api-routes-middlew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 심화 </a:t>
            </a:r>
            <a:r>
              <a:rPr b="1" lang="en-US" sz="7500">
                <a:solidFill>
                  <a:schemeClr val="dk1"/>
                </a:solidFill>
              </a:rPr>
              <a:t>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ab45bf43d_0_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ab45bf43d_0_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Response Helpers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https://nextjs.org/docs/api-routes/response-helpers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response 에 담을 수 있는 데이터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redirect  예시 /api/hello -&gt; /api/bye with 307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52" name="Google Shape;152;gfab45bf43d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r>
              <a:rPr lang="en-US" sz="3500">
                <a:solidFill>
                  <a:srgbClr val="7391FF"/>
                </a:solidFill>
              </a:rPr>
              <a:t>의 라우팅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pages 폴더의 file system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심화 </a:t>
            </a:r>
            <a:r>
              <a:rPr lang="en-US" sz="4500">
                <a:solidFill>
                  <a:srgbClr val="53585F"/>
                </a:solidFill>
              </a:rPr>
              <a:t>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Dynamic Routes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[slug] / [...slug] / [[...slug]]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직접 라우터를 조작 가능 push / shallow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API Routes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e407bf3096_1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API 서버로의 동작 middlewares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1992ac80a_0_17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1992ac80a_0_17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Routing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https://nextjs.org/docs/routing/introduction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pages file system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Link client side route(viewport 에 들어오면 SSG로 prefetching)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href={`/blog/${encodeURIComponent(post.slug)}`}</a:t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href={ { pathname: ‘/blog/[slug]’, query: {slug: post.slug}, } }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96" name="Google Shape;96;gf1992ac80a_0_17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990e2d9b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9990e2d9b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Dynamic Routes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https://nextjs.org/docs/routing/dynamic-routes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[pid] 로 다이나믹한 url을 생성할 수 있게 한다.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router.query로 key와 value를 꺼낼 수 있다.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catch all routes with [...slug] 하면 query의 key slug에 배열로 값들이 존재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optional catch all routes [[...slug]] slug 없는 경우도 대응 가능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03" name="Google Shape;103;gf9990e2d9b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b45bf43d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ab45bf43d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Caveats(주의사항)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pages match 정적인게 먼저 매칭된다.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server side 코드 없이 빌드된 페이지에서 router.query는 처음에는 빈 객체다.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0" name="Google Shape;110;gfab45bf43d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990e2d9b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9990e2d9b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Imperatively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https://nextjs.org/docs/routing/imperatively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next/link 없이 router에 직접 페이지를 푸시하는 방법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router.push(‘/about’)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7" name="Google Shape;117;gf9990e2d9b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990e2d9b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9990e2d9b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Shallow Routing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https://nextjs.org/docs/routing/shallow-routing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데이터 페칭없이 browser 에 보이는 url만 변경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router.push(‘/?counter=10’, undefined, {shallow: true})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다른 url 에서 하면 page가 변경됨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24" name="Google Shape;124;gf9990e2d9b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9990e2d9b_0_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9990e2d9b_0_2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API Routes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https://nextjs.org/docs/api-routes/introduction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pages/api/* 는 페이지가 아닌 api 처럼 동작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client side 코드에는 추가되지 않는다.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handler에 콘솔 추가 하고 / useEffect로 fetch 해보기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31" name="Google Shape;131;gf9990e2d9b_0_2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b45bf43d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ab45bf43d_0_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Dynamic API Routes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https://nextjs.org/docs/api-routes/dynamic-api-routes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dynamic의 동작은 동일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38" name="Google Shape;138;gfab45bf43d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b45bf43d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ab45bf43d_0_1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API Middelwares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https://nextjs.org/docs/api-routes/api-middlewares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api config 추가 혹은 다양한 middlewares 추가 가능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https://github.com/vercel/next.js/tree/canary/examples/api-routes-middleware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cookies 예시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45" name="Google Shape;145;gfab45bf43d_0_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