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54" autoAdjust="0"/>
    <p:restoredTop sz="94660"/>
  </p:normalViewPr>
  <p:slideViewPr>
    <p:cSldViewPr snapToGrid="0">
      <p:cViewPr>
        <p:scale>
          <a:sx n="66" d="100"/>
          <a:sy n="66" d="100"/>
        </p:scale>
        <p:origin x="19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189A-B5D5-4BE3-969D-2FE7C7297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7609-2B6C-40BA-B74A-A079BF87C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85EA-909D-417F-A356-4F90AE36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91241-F278-4C3D-8DFC-83731D97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4025-4CDD-4D1F-9BBF-3B5DE4D1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D37F-C275-4606-9097-CAB187A1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B4D14-DC94-4EEE-9982-7812E9EB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CD59-F41B-42F6-9087-6EA2C91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2A9B-2422-408A-8F01-32FB6B58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84B3-93FB-4E94-8FA2-DE9BBA83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B747C-6D52-4C4F-A8A5-5FE528E5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A855-24D2-407B-B52B-5F255BE55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72C1-5C0B-490E-B78C-C690788B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FF96-68DD-4125-BE73-DA6B1B2E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623A-44B0-4E8B-BC0C-955494F6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B895-0AF1-4217-89FE-18D85DB9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B034-847F-4FA1-9097-EC94BF720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B572-97FD-4853-829D-42439EE1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18BE-E4C8-48F6-A080-7579AB1B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C0A3-E8C8-4F74-B602-7D345D67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2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95AB-D29A-4F6E-BAD5-FBF68756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0321-1068-4A5C-9C3B-479CBCDE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FDB4-B3BE-47D7-9B9F-4523E69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AF5E8-7427-47B1-94CA-51E47A1F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1760-6455-48D2-9AF8-4B50D683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59A6-A9E8-48A4-96D2-E5CE8B28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2761-EF12-4872-A4F1-CF07A58EC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E8BBA-2FEA-4052-AB82-A2F199ABD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49445-A01C-45B9-B743-5F41395C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6A920-5661-453C-B5B9-8C8C000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A557B-5FD1-4ADF-983A-765A73F5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7EA1-418E-410D-A0A4-9B10AE8E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C882-257F-47BC-9F8C-117EB147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0DDA5-7A00-4E03-A739-52EA4B7C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10D23-EE92-4158-A482-969A3BCB6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190F9-AA44-41C2-85FA-03E692325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ADF25-9854-4EE4-84B2-E0F6551D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FB909-A6E9-4ED4-B956-7AAAB730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C7815-15A3-4036-AE5C-CC790823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3D6B-AC7E-4BB0-8C9B-30E5E45B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7E4DB-E093-4C64-94F2-A879AEC3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CD490-D95B-44BD-B5DB-200F1F24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7709F-CA03-43E7-9D24-FD92A32B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F12A4-C956-4043-9405-FB665AD0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86641-1727-4EE2-95C0-660ECEA6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CCC47-9014-46CA-AE0D-F97417C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D33D-6970-4DF4-BE10-1FD5E905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E556-2470-4531-8ADB-824389C6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85500-7DB4-4784-90D8-388EFB37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50335-C35D-473A-B1EB-C0813516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60F0-1190-41F8-8C2E-87E75E9D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96A60-0A1A-4CDF-9688-588689F8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2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367C-91A1-47F0-8822-DAFEBBF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12ECC-5491-4B9B-B3CF-741FB17B9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240D-AB6E-415E-8E9E-83F5C47CE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3CF5F-3D74-4A34-8AB7-4714E8EF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C624-CED4-47E8-8D1D-726A457C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114C-4F3C-4C28-9CFA-C9B941E1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C36EA-743C-41F5-9A20-1F768215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A274-8EA9-4A7F-BAD6-6F1741EA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9075-176D-4406-B86E-8C29BF0F7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64A2-0BA1-4EDC-8404-4BD455000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29A0-3ADB-4DB6-887C-1E04E25B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5239-C062-4B1B-ACFF-C312F324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26032-D3F1-4A40-BC7B-A086CE8F2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E2FFF5-6CFF-408A-9573-E892EE9BC0F7}"/>
              </a:ext>
            </a:extLst>
          </p:cNvPr>
          <p:cNvSpPr/>
          <p:nvPr/>
        </p:nvSpPr>
        <p:spPr>
          <a:xfrm>
            <a:off x="751562" y="844463"/>
            <a:ext cx="5169074" cy="5169074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F2BF4-48CC-417D-80C8-E071987DAEDE}"/>
              </a:ext>
            </a:extLst>
          </p:cNvPr>
          <p:cNvSpPr/>
          <p:nvPr/>
        </p:nvSpPr>
        <p:spPr>
          <a:xfrm>
            <a:off x="6271364" y="844463"/>
            <a:ext cx="5169074" cy="51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D6ECB1-EB8B-4B41-9E94-A0949F817EC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336099" y="844463"/>
            <a:ext cx="0" cy="5169074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41B732-884A-438A-953C-E6F04D88215A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8855901" y="844463"/>
            <a:ext cx="0" cy="5169074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4F3937-E4F5-475D-BDA3-735AEFFAF1CE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751562" y="3429000"/>
            <a:ext cx="5169074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7D382D-4729-4A02-B721-14A0DDA86DEA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6271364" y="3429000"/>
            <a:ext cx="5169074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B9ED30-8FFA-49FC-8E36-5CFB09C1B8A8}"/>
              </a:ext>
            </a:extLst>
          </p:cNvPr>
          <p:cNvSpPr txBox="1"/>
          <p:nvPr/>
        </p:nvSpPr>
        <p:spPr>
          <a:xfrm>
            <a:off x="1557405" y="1675067"/>
            <a:ext cx="14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Q1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443B8A-6304-4457-8D16-453E4B49F009}"/>
              </a:ext>
            </a:extLst>
          </p:cNvPr>
          <p:cNvSpPr txBox="1"/>
          <p:nvPr/>
        </p:nvSpPr>
        <p:spPr>
          <a:xfrm>
            <a:off x="3791214" y="1675067"/>
            <a:ext cx="14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Q2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6C1388-2A33-45C8-B5B5-19096DB98A0A}"/>
              </a:ext>
            </a:extLst>
          </p:cNvPr>
          <p:cNvSpPr txBox="1"/>
          <p:nvPr/>
        </p:nvSpPr>
        <p:spPr>
          <a:xfrm>
            <a:off x="1557405" y="4259604"/>
            <a:ext cx="14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Q3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2390B0-6D00-4E07-92EB-1783E9042A87}"/>
              </a:ext>
            </a:extLst>
          </p:cNvPr>
          <p:cNvSpPr txBox="1"/>
          <p:nvPr/>
        </p:nvSpPr>
        <p:spPr>
          <a:xfrm>
            <a:off x="3791214" y="4259604"/>
            <a:ext cx="14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Q4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2F7F6-BC53-4EE8-BB1C-C7E56ACB4A98}"/>
              </a:ext>
            </a:extLst>
          </p:cNvPr>
          <p:cNvSpPr txBox="1"/>
          <p:nvPr/>
        </p:nvSpPr>
        <p:spPr>
          <a:xfrm>
            <a:off x="2055139" y="0"/>
            <a:ext cx="2561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NSLEDS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A04338-6912-4E20-9DE1-EB82B362D0DA}"/>
              </a:ext>
            </a:extLst>
          </p:cNvPr>
          <p:cNvSpPr txBox="1"/>
          <p:nvPr/>
        </p:nvSpPr>
        <p:spPr>
          <a:xfrm>
            <a:off x="7574941" y="0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HDILED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CB53F8-908F-44C1-BF60-EA0A1267EF47}"/>
              </a:ext>
            </a:extLst>
          </p:cNvPr>
          <p:cNvCxnSpPr>
            <a:cxnSpLocks/>
          </p:cNvCxnSpPr>
          <p:nvPr/>
        </p:nvCxnSpPr>
        <p:spPr>
          <a:xfrm>
            <a:off x="751562" y="6154664"/>
            <a:ext cx="51690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22759E-7280-4027-9EA6-573BC41894E0}"/>
              </a:ext>
            </a:extLst>
          </p:cNvPr>
          <p:cNvCxnSpPr>
            <a:cxnSpLocks/>
          </p:cNvCxnSpPr>
          <p:nvPr/>
        </p:nvCxnSpPr>
        <p:spPr>
          <a:xfrm>
            <a:off x="632565" y="844463"/>
            <a:ext cx="0" cy="51690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25E061-C92D-4ECA-B360-3B052FC9CF78}"/>
              </a:ext>
            </a:extLst>
          </p:cNvPr>
          <p:cNvSpPr txBox="1"/>
          <p:nvPr/>
        </p:nvSpPr>
        <p:spPr>
          <a:xfrm rot="16200000">
            <a:off x="57916" y="319816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A4C87D-B1B7-4AF0-A368-6645A8032AAB}"/>
              </a:ext>
            </a:extLst>
          </p:cNvPr>
          <p:cNvSpPr txBox="1"/>
          <p:nvPr/>
        </p:nvSpPr>
        <p:spPr>
          <a:xfrm>
            <a:off x="2938613" y="612021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1024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508208-E172-467A-9D6E-26472B6119FF}"/>
              </a:ext>
            </a:extLst>
          </p:cNvPr>
          <p:cNvCxnSpPr>
            <a:cxnSpLocks/>
          </p:cNvCxnSpPr>
          <p:nvPr/>
        </p:nvCxnSpPr>
        <p:spPr>
          <a:xfrm>
            <a:off x="771395" y="3276600"/>
            <a:ext cx="251870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DCBDF0A-1EA9-465F-802E-804976EAA2A9}"/>
              </a:ext>
            </a:extLst>
          </p:cNvPr>
          <p:cNvSpPr txBox="1"/>
          <p:nvPr/>
        </p:nvSpPr>
        <p:spPr>
          <a:xfrm>
            <a:off x="1651823" y="288574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512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2D9623-E34B-4C5F-BF3A-14938EBA7C19}"/>
              </a:ext>
            </a:extLst>
          </p:cNvPr>
          <p:cNvCxnSpPr>
            <a:cxnSpLocks/>
          </p:cNvCxnSpPr>
          <p:nvPr/>
        </p:nvCxnSpPr>
        <p:spPr>
          <a:xfrm>
            <a:off x="3155441" y="3469700"/>
            <a:ext cx="0" cy="25221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5C6769-3FD4-4507-ADEA-E68ED067EA96}"/>
              </a:ext>
            </a:extLst>
          </p:cNvPr>
          <p:cNvSpPr txBox="1"/>
          <p:nvPr/>
        </p:nvSpPr>
        <p:spPr>
          <a:xfrm rot="16200000">
            <a:off x="2640867" y="451463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512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A2669F-1093-40D2-98B3-3A8F0EE188C3}"/>
              </a:ext>
            </a:extLst>
          </p:cNvPr>
          <p:cNvCxnSpPr>
            <a:cxnSpLocks/>
          </p:cNvCxnSpPr>
          <p:nvPr/>
        </p:nvCxnSpPr>
        <p:spPr>
          <a:xfrm flipV="1">
            <a:off x="492839" y="844463"/>
            <a:ext cx="258723" cy="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C7E6076-1968-4A0F-ADBA-FAF1B7B3CD2E}"/>
              </a:ext>
            </a:extLst>
          </p:cNvPr>
          <p:cNvCxnSpPr>
            <a:cxnSpLocks/>
          </p:cNvCxnSpPr>
          <p:nvPr/>
        </p:nvCxnSpPr>
        <p:spPr>
          <a:xfrm flipV="1">
            <a:off x="492839" y="6010962"/>
            <a:ext cx="258723" cy="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846218-516E-4E85-B491-66AFB8C4A271}"/>
              </a:ext>
            </a:extLst>
          </p:cNvPr>
          <p:cNvCxnSpPr>
            <a:cxnSpLocks/>
          </p:cNvCxnSpPr>
          <p:nvPr/>
        </p:nvCxnSpPr>
        <p:spPr>
          <a:xfrm>
            <a:off x="751562" y="6010962"/>
            <a:ext cx="0" cy="2463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B4763A-ECF3-4860-841D-C49F200C8899}"/>
              </a:ext>
            </a:extLst>
          </p:cNvPr>
          <p:cNvCxnSpPr>
            <a:cxnSpLocks/>
          </p:cNvCxnSpPr>
          <p:nvPr/>
        </p:nvCxnSpPr>
        <p:spPr>
          <a:xfrm flipV="1">
            <a:off x="3031374" y="3463448"/>
            <a:ext cx="258723" cy="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CD4541-3EBB-4CE1-BF14-4C0C5ED00E3F}"/>
              </a:ext>
            </a:extLst>
          </p:cNvPr>
          <p:cNvCxnSpPr>
            <a:cxnSpLocks/>
          </p:cNvCxnSpPr>
          <p:nvPr/>
        </p:nvCxnSpPr>
        <p:spPr>
          <a:xfrm flipV="1">
            <a:off x="3047627" y="5991800"/>
            <a:ext cx="258723" cy="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26CEA8-9E6C-4967-A1B4-297A627C71EC}"/>
              </a:ext>
            </a:extLst>
          </p:cNvPr>
          <p:cNvCxnSpPr>
            <a:cxnSpLocks/>
          </p:cNvCxnSpPr>
          <p:nvPr/>
        </p:nvCxnSpPr>
        <p:spPr>
          <a:xfrm>
            <a:off x="771395" y="3151190"/>
            <a:ext cx="0" cy="2463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E873E7-3448-4FFE-B9BE-023FDD6A34C9}"/>
              </a:ext>
            </a:extLst>
          </p:cNvPr>
          <p:cNvCxnSpPr>
            <a:cxnSpLocks/>
          </p:cNvCxnSpPr>
          <p:nvPr/>
        </p:nvCxnSpPr>
        <p:spPr>
          <a:xfrm>
            <a:off x="5920636" y="6010962"/>
            <a:ext cx="0" cy="2463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D4E0C0-EDBD-4991-8522-07608B316DF9}"/>
              </a:ext>
            </a:extLst>
          </p:cNvPr>
          <p:cNvCxnSpPr>
            <a:cxnSpLocks/>
          </p:cNvCxnSpPr>
          <p:nvPr/>
        </p:nvCxnSpPr>
        <p:spPr>
          <a:xfrm>
            <a:off x="3295974" y="3151190"/>
            <a:ext cx="0" cy="2463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1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Landwehr, Aaron</dc:creator>
  <cp:lastModifiedBy>Landwehr, Aaron</cp:lastModifiedBy>
  <cp:revision>3</cp:revision>
  <dcterms:created xsi:type="dcterms:W3CDTF">2020-03-19T01:01:49Z</dcterms:created>
  <dcterms:modified xsi:type="dcterms:W3CDTF">2020-03-19T01:27:33Z</dcterms:modified>
</cp:coreProperties>
</file>