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3F22C-FFD5-4758-AEBE-3BACF0E28F4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6A079-E3D1-40A7-B7B2-34E02501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8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in 2018, the team built the 2k x 2k projector.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Complete characterization of the systems is ongoing, and having a system capable of running each of the projectors still under development has been key to performing that characterization.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466B1-A849-4956-8BDA-F2D2C2672A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94F9-1E80-42A5-9A1B-2B565B81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FAA7-1D28-4837-8ED3-48C9A5DB0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7C51-CBE5-4BC6-A7BA-CD354BC9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DAA2-B8BD-45A2-93BF-0D83E9FD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B6068-9367-4F26-9A5E-6CD6645F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BD9-778E-4640-A7AE-6EFAFBA0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9550B-85E1-443E-B4BC-25C5338B1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1195-093B-4559-95B9-39F43F37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923A-EBE1-4F0E-A818-F871F82E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C112-310C-49C9-858E-EB1A761D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32EFA-A29B-441A-8F14-601951677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115AD-DC62-4C9B-BC34-99CF8D46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0FEC9-5952-4003-87DB-C6D802A1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B380-37CD-45E2-B804-E60AB577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02AA-B947-4782-9F62-F1CD1676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E3F1-2DCC-4951-A8D6-ECC35587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DF9A-8653-4F1B-AABE-FF920E1A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52E5-E5F4-4F74-A36D-E57F11A2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65C0-31E6-4314-9555-13A69D3C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D8FA-AB18-4801-BD8D-4CA109D5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312B-B0C8-41F1-9407-6BB75E1B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3A1B-3310-4D34-ACB3-4EEC0C59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B363-7ED7-4BDE-AFBE-10078E5A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7969-300E-4BF6-A6A3-A414C23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3B8B8-5949-4AA7-9D01-0F51933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8D20-857C-46FA-A13D-06A5CB07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A75D-E919-47EE-8220-FB5A76E8A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B7793-4232-40E0-A56E-5D66AEA0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D578-E243-42BF-84A7-D051C028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37102-03F2-4DE7-ACE0-C307DA0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67BD5-BA1C-4E82-82EC-0ECA97D8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39F5-59E2-4F61-8F47-873AEE70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3489-DD0E-4BA2-AE27-B702DE26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C5D7A-649B-423B-887B-9403DC602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01855-ED31-4255-808F-E95FE9AAC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F90F1-E6BA-4500-8407-B63EA412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6DEEA-44F0-4354-ACAA-C9CAC8AD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7128E-150D-487A-AAB3-0814B228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5A2BC-4D87-4DDD-A55F-49502290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FA72-234C-4A59-AD76-6E84539E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1EB57-0C38-4031-9144-B685882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DADF-CD43-47B8-A057-865257B5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8052E-891F-4959-9B9B-E3445BF8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3CAA7-22B0-4839-BED3-E617B2D6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D204A-E6CC-4895-BC11-2A3003BF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C942B-09EB-492E-8C91-D3B02080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114E-84D6-4276-A84A-A1290AA6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DA81-8D4F-4ED6-9681-25E5399B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0CE02-80DC-4FB4-BD64-A286CA4C9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172F8-F092-4B0B-B76C-2182B6D2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22BB-8E93-43B8-B93B-F998BE4B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8BE3B-3B35-43A8-9E89-C18EAC71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ED21-FBC2-494C-9E89-098686FD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CEE12-E35C-4A55-80B6-BAC3C4F4C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B9241-ADBF-4158-9941-EB55C8A75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4B236-FB15-4482-BF44-6B5B6171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504E-3405-4B80-A9B0-46AF4D633D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4C08-828F-4FBC-B501-587CAB2A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7E1BD-5D32-4136-85D4-D4D2EFE6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94FE5-C758-4344-97F0-1C3FDD7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797CF-0E06-4C31-BC26-027D2DDE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B968-EC32-4BD4-9119-A42FE2707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504E-3405-4B80-A9B0-46AF4D633D0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932C-EED9-464A-8AF7-6953DF3D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1EB0-CECC-41BB-962F-F3BCF125E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CE72-D540-41AF-AA70-E03C6234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DE6F93-E515-401D-92E8-D9C3932816F6}"/>
              </a:ext>
            </a:extLst>
          </p:cNvPr>
          <p:cNvGrpSpPr/>
          <p:nvPr/>
        </p:nvGrpSpPr>
        <p:grpSpPr>
          <a:xfrm>
            <a:off x="625619" y="3936600"/>
            <a:ext cx="1872123" cy="1755528"/>
            <a:chOff x="864907" y="3936600"/>
            <a:chExt cx="1872123" cy="1755528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B5E548AE-46AC-41AC-80AB-C3A2C3901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365" y="4546392"/>
              <a:ext cx="768458" cy="768458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E93C019B-1AD5-4D52-802E-8DB2A9738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261" y="4982252"/>
              <a:ext cx="731333" cy="709876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22A1BCF-22B0-4DD0-9661-D1F6D494EB37}"/>
                </a:ext>
              </a:extLst>
            </p:cNvPr>
            <p:cNvSpPr txBox="1"/>
            <p:nvPr/>
          </p:nvSpPr>
          <p:spPr>
            <a:xfrm>
              <a:off x="864907" y="3936600"/>
              <a:ext cx="1872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cs typeface="Times New Roman" panose="02020603050405020304" pitchFamily="18" charset="0"/>
                </a:rPr>
                <a:t>68 x 68 </a:t>
              </a:r>
              <a:r>
                <a:rPr lang="en-US" dirty="0">
                  <a:cs typeface="Times New Roman" panose="02020603050405020304" pitchFamily="18" charset="0"/>
                </a:rPr>
                <a:t>SLEDs array + RIIC</a:t>
              </a:r>
            </a:p>
          </p:txBody>
        </p:sp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8BFC539D-6590-4B0B-82FD-80E35CEF66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19" b="100000" l="9997" r="89935">
                        <a14:foregroundMark x1="39440" y1="39297" x2="39577" y2="53608"/>
                        <a14:foregroundMark x1="39679" y1="53487" x2="45923" y2="51910"/>
                        <a14:foregroundMark x1="45923" y1="51910" x2="45821" y2="37599"/>
                        <a14:foregroundMark x1="45821" y1="37599" x2="39133" y2="39418"/>
                        <a14:foregroundMark x1="40566" y1="41480" x2="40532" y2="49727"/>
                        <a14:foregroundMark x1="40532" y1="49727" x2="42955" y2="50091"/>
                        <a14:foregroundMark x1="49608" y1="29594" x2="47629" y2="40206"/>
                        <a14:foregroundMark x1="47970" y1="51425" x2="52917" y2="69012"/>
                        <a14:foregroundMark x1="65268" y1="97878" x2="60525" y2="99515"/>
                        <a14:foregroundMark x1="39236" y1="26986" x2="40020" y2="25288"/>
                        <a14:foregroundMark x1="39406" y1="25652" x2="41829" y2="23651"/>
                        <a14:foregroundMark x1="41590" y1="23590" x2="44081" y2="22074"/>
                        <a14:foregroundMark x1="44353" y1="22377" x2="45479" y2="23347"/>
                        <a14:foregroundMark x1="45138" y1="23347" x2="51177" y2="206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77" t="1702" r="18494"/>
          <a:stretch/>
        </p:blipFill>
        <p:spPr>
          <a:xfrm>
            <a:off x="2729792" y="4351589"/>
            <a:ext cx="1268029" cy="139864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4D37D10D-0B6B-4FE4-8351-42BE5E13EF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7945" l="0" r="94737">
                        <a14:foregroundMark x1="15132" y1="685" x2="53947" y2="2055"/>
                        <a14:foregroundMark x1="53947" y1="2055" x2="89474" y2="1370"/>
                        <a14:foregroundMark x1="89756" y1="3425" x2="99342" y2="73288"/>
                        <a14:foregroundMark x1="89474" y1="1370" x2="89756" y2="3425"/>
                        <a14:foregroundMark x1="99342" y1="73288" x2="57895" y2="97260"/>
                        <a14:foregroundMark x1="57895" y1="97260" x2="12500" y2="97260"/>
                        <a14:foregroundMark x1="11735" y1="95205" x2="1990" y2="69040"/>
                        <a14:foregroundMark x1="12500" y1="97260" x2="11735" y2="95205"/>
                        <a14:foregroundMark x1="0" y1="60959" x2="0" y2="27397"/>
                        <a14:foregroundMark x1="0" y1="62329" x2="0" y2="60959"/>
                        <a14:foregroundMark x1="9621" y1="685" x2="9868" y2="0"/>
                        <a14:foregroundMark x1="9128" y1="2055" x2="9621" y2="685"/>
                        <a14:foregroundMark x1="8388" y1="4110" x2="9128" y2="2055"/>
                        <a14:foregroundMark x1="7895" y1="5479" x2="8388" y2="4110"/>
                        <a14:foregroundMark x1="7648" y1="6164" x2="7895" y2="5479"/>
                        <a14:foregroundMark x1="7155" y1="7534" x2="7648" y2="6164"/>
                        <a14:foregroundMark x1="0" y1="27397" x2="7155" y2="7534"/>
                        <a14:foregroundMark x1="90132" y1="12329" x2="98026" y2="45890"/>
                        <a14:foregroundMark x1="98026" y1="45890" x2="92763" y2="82877"/>
                        <a14:foregroundMark x1="92763" y1="82877" x2="46053" y2="98630"/>
                        <a14:foregroundMark x1="46053" y1="98630" x2="15789" y2="93151"/>
                        <a14:foregroundMark x1="93421" y1="15753" x2="94737" y2="85616"/>
                        <a14:foregroundMark x1="4524" y1="68777" x2="4605" y2="71918"/>
                        <a14:foregroundMark x1="4324" y1="60959" x2="4347" y2="61877"/>
                        <a14:foregroundMark x1="3289" y1="20548" x2="4324" y2="60959"/>
                        <a14:foregroundMark x1="10526" y1="71918" x2="22368" y2="71918"/>
                        <a14:foregroundMark x1="61184" y1="10959" x2="76316" y2="12329"/>
                        <a14:foregroundMark x1="19737" y1="95205" x2="51316" y2="94521"/>
                        <a14:foregroundMark x1="89474" y1="4110" x2="89474" y2="4110"/>
                        <a14:foregroundMark x1="89474" y1="3425" x2="89474" y2="3425"/>
                        <a14:foregroundMark x1="90132" y1="3425" x2="90132" y2="3425"/>
                        <a14:foregroundMark x1="90132" y1="4110" x2="90132" y2="4110"/>
                        <a14:foregroundMark x1="86842" y1="1370" x2="86842" y2="1370"/>
                        <a14:foregroundMark x1="88158" y1="2055" x2="88158" y2="2055"/>
                        <a14:foregroundMark x1="90132" y1="4110" x2="90132" y2="4110"/>
                        <a14:foregroundMark x1="90789" y1="4110" x2="90789" y2="4110"/>
                        <a14:foregroundMark x1="90132" y1="3425" x2="90132" y2="3425"/>
                        <a14:foregroundMark x1="90132" y1="4110" x2="90132" y2="4110"/>
                        <a14:foregroundMark x1="86842" y1="1370" x2="86842" y2="1370"/>
                        <a14:foregroundMark x1="6579" y1="6849" x2="6579" y2="6849"/>
                        <a14:foregroundMark x1="7237" y1="7534" x2="7237" y2="7534"/>
                        <a14:foregroundMark x1="6579" y1="7534" x2="6579" y2="7534"/>
                        <a14:backgroundMark x1="1316" y1="6164" x2="1316" y2="6164"/>
                        <a14:backgroundMark x1="7237" y1="2055" x2="7237" y2="2055"/>
                        <a14:backgroundMark x1="10526" y1="2055" x2="10526" y2="2055"/>
                        <a14:backgroundMark x1="2632" y1="95205" x2="2632" y2="95205"/>
                        <a14:backgroundMark x1="658" y1="60959" x2="658" y2="60959"/>
                        <a14:backgroundMark x1="7237" y1="5479" x2="7237" y2="5479"/>
                        <a14:backgroundMark x1="9868" y1="685" x2="9868" y2="685"/>
                        <a14:backgroundMark x1="8553" y1="4110" x2="8553" y2="4110"/>
                        <a14:backgroundMark x1="6579" y1="7534" x2="6579" y2="7534"/>
                        <a14:backgroundMark x1="89474" y1="1370" x2="89474" y2="1370"/>
                        <a14:backgroundMark x1="87500" y1="685" x2="87500" y2="685"/>
                        <a14:backgroundMark x1="90789" y1="3425" x2="90789" y2="3425"/>
                        <a14:backgroundMark x1="0" y1="65068" x2="0" y2="65068"/>
                        <a14:backgroundMark x1="0" y1="68493" x2="0" y2="68493"/>
                        <a14:backgroundMark x1="0" y1="62329" x2="658" y2="69178"/>
                        <a14:backgroundMark x1="0" y1="60274" x2="0" y2="17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63" y="5550403"/>
            <a:ext cx="598039" cy="574432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0BDA6506-7C9B-463D-8774-09BB85A42D4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19" y="3671520"/>
            <a:ext cx="1759544" cy="1351308"/>
          </a:xfrm>
          <a:prstGeom prst="rect">
            <a:avLst/>
          </a:prstGeom>
        </p:spPr>
      </p:pic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59C1B1D2-EB92-4A9D-9CD1-0119AF45357F}"/>
              </a:ext>
            </a:extLst>
          </p:cNvPr>
          <p:cNvGraphicFramePr>
            <a:graphicFrameLocks noGrp="1"/>
          </p:cNvGraphicFramePr>
          <p:nvPr/>
        </p:nvGraphicFramePr>
        <p:xfrm>
          <a:off x="1239707" y="5844439"/>
          <a:ext cx="89905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14">
                  <a:extLst>
                    <a:ext uri="{9D8B030D-6E8A-4147-A177-3AD203B41FA5}">
                      <a16:colId xmlns:a16="http://schemas.microsoft.com/office/drawing/2014/main" val="4019529852"/>
                    </a:ext>
                  </a:extLst>
                </a:gridCol>
                <a:gridCol w="2000634">
                  <a:extLst>
                    <a:ext uri="{9D8B030D-6E8A-4147-A177-3AD203B41FA5}">
                      <a16:colId xmlns:a16="http://schemas.microsoft.com/office/drawing/2014/main" val="773208427"/>
                    </a:ext>
                  </a:extLst>
                </a:gridCol>
                <a:gridCol w="2528408">
                  <a:extLst>
                    <a:ext uri="{9D8B030D-6E8A-4147-A177-3AD203B41FA5}">
                      <a16:colId xmlns:a16="http://schemas.microsoft.com/office/drawing/2014/main" val="1149811370"/>
                    </a:ext>
                  </a:extLst>
                </a:gridCol>
                <a:gridCol w="2381121">
                  <a:extLst>
                    <a:ext uri="{9D8B030D-6E8A-4147-A177-3AD203B41FA5}">
                      <a16:colId xmlns:a16="http://schemas.microsoft.com/office/drawing/2014/main" val="131605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985168"/>
                  </a:ext>
                </a:extLst>
              </a:tr>
            </a:tbl>
          </a:graphicData>
        </a:graphic>
      </p:graphicFrame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id="{1991365C-A341-40DF-AD2D-8BEC81C2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24622"/>
              </p:ext>
            </p:extLst>
          </p:nvPr>
        </p:nvGraphicFramePr>
        <p:xfrm>
          <a:off x="446210" y="6264128"/>
          <a:ext cx="10495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773">
                  <a:extLst>
                    <a:ext uri="{9D8B030D-6E8A-4147-A177-3AD203B41FA5}">
                      <a16:colId xmlns:a16="http://schemas.microsoft.com/office/drawing/2014/main" val="3362715400"/>
                    </a:ext>
                  </a:extLst>
                </a:gridCol>
                <a:gridCol w="2019044">
                  <a:extLst>
                    <a:ext uri="{9D8B030D-6E8A-4147-A177-3AD203B41FA5}">
                      <a16:colId xmlns:a16="http://schemas.microsoft.com/office/drawing/2014/main" val="329222731"/>
                    </a:ext>
                  </a:extLst>
                </a:gridCol>
                <a:gridCol w="2062003">
                  <a:extLst>
                    <a:ext uri="{9D8B030D-6E8A-4147-A177-3AD203B41FA5}">
                      <a16:colId xmlns:a16="http://schemas.microsoft.com/office/drawing/2014/main" val="3707591368"/>
                    </a:ext>
                  </a:extLst>
                </a:gridCol>
                <a:gridCol w="3074593">
                  <a:extLst>
                    <a:ext uri="{9D8B030D-6E8A-4147-A177-3AD203B41FA5}">
                      <a16:colId xmlns:a16="http://schemas.microsoft.com/office/drawing/2014/main" val="678017948"/>
                    </a:ext>
                  </a:extLst>
                </a:gridCol>
                <a:gridCol w="1503537">
                  <a:extLst>
                    <a:ext uri="{9D8B030D-6E8A-4147-A177-3AD203B41FA5}">
                      <a16:colId xmlns:a16="http://schemas.microsoft.com/office/drawing/2014/main" val="3837908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140078"/>
                  </a:ext>
                </a:extLst>
              </a:tr>
            </a:tbl>
          </a:graphicData>
        </a:graphic>
      </p:graphicFrame>
      <p:sp>
        <p:nvSpPr>
          <p:cNvPr id="197" name="TextBox 196">
            <a:extLst>
              <a:ext uri="{FF2B5EF4-FFF2-40B4-BE49-F238E27FC236}">
                <a16:creationId xmlns:a16="http://schemas.microsoft.com/office/drawing/2014/main" id="{652E5F11-7851-4913-BC11-71955230DC64}"/>
              </a:ext>
            </a:extLst>
          </p:cNvPr>
          <p:cNvSpPr txBox="1"/>
          <p:nvPr/>
        </p:nvSpPr>
        <p:spPr>
          <a:xfrm>
            <a:off x="4531619" y="2063081"/>
            <a:ext cx="1961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512 x 512 SLEDs array + RIIC + 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System to drive array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877BD56-2397-46AC-8514-A540B5C7AB1F}"/>
              </a:ext>
            </a:extLst>
          </p:cNvPr>
          <p:cNvSpPr txBox="1"/>
          <p:nvPr/>
        </p:nvSpPr>
        <p:spPr>
          <a:xfrm>
            <a:off x="2615023" y="3429000"/>
            <a:ext cx="1695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System to drive SLEDs array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266878-B080-4FC9-B95F-82E49AC2A6A1}"/>
              </a:ext>
            </a:extLst>
          </p:cNvPr>
          <p:cNvCxnSpPr>
            <a:cxnSpLocks/>
          </p:cNvCxnSpPr>
          <p:nvPr/>
        </p:nvCxnSpPr>
        <p:spPr>
          <a:xfrm>
            <a:off x="5310721" y="5070418"/>
            <a:ext cx="0" cy="679816"/>
          </a:xfrm>
          <a:prstGeom prst="straightConnector1">
            <a:avLst/>
          </a:prstGeom>
          <a:ln w="28575">
            <a:solidFill>
              <a:srgbClr val="B364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58FA94C-2F21-478D-96B7-8F7A006D62D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15" y="1298016"/>
            <a:ext cx="1293167" cy="12931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Picture 7">
            <a:extLst>
              <a:ext uri="{FF2B5EF4-FFF2-40B4-BE49-F238E27FC236}">
                <a16:creationId xmlns:a16="http://schemas.microsoft.com/office/drawing/2014/main" id="{90607EED-5F42-445D-B387-EEF7E7E4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4" t="41756" r="12605" b="4068"/>
          <a:stretch>
            <a:fillRect/>
          </a:stretch>
        </p:blipFill>
        <p:spPr bwMode="auto">
          <a:xfrm>
            <a:off x="7159143" y="3361106"/>
            <a:ext cx="1318712" cy="1293167"/>
          </a:xfrm>
          <a:prstGeom prst="rect">
            <a:avLst/>
          </a:prstGeom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7D9630-8E39-4DBC-A881-90F9EB36CAF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176" y="1312195"/>
            <a:ext cx="1666128" cy="16364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C330B-3C98-4ACC-97C7-881610640C6E}"/>
              </a:ext>
            </a:extLst>
          </p:cNvPr>
          <p:cNvCxnSpPr>
            <a:cxnSpLocks/>
          </p:cNvCxnSpPr>
          <p:nvPr/>
        </p:nvCxnSpPr>
        <p:spPr>
          <a:xfrm>
            <a:off x="7818499" y="5337190"/>
            <a:ext cx="0" cy="361509"/>
          </a:xfrm>
          <a:prstGeom prst="straightConnector1">
            <a:avLst/>
          </a:prstGeom>
          <a:ln w="28575">
            <a:solidFill>
              <a:srgbClr val="B364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B81257-BA0E-4F0E-8D59-25C7C597A75E}"/>
              </a:ext>
            </a:extLst>
          </p:cNvPr>
          <p:cNvCxnSpPr>
            <a:cxnSpLocks/>
          </p:cNvCxnSpPr>
          <p:nvPr/>
        </p:nvCxnSpPr>
        <p:spPr>
          <a:xfrm>
            <a:off x="10230284" y="3577820"/>
            <a:ext cx="0" cy="2152907"/>
          </a:xfrm>
          <a:prstGeom prst="straightConnector1">
            <a:avLst/>
          </a:prstGeom>
          <a:ln w="28575">
            <a:solidFill>
              <a:srgbClr val="B364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A0EBC1-975D-4B39-B56B-0D7827931185}"/>
              </a:ext>
            </a:extLst>
          </p:cNvPr>
          <p:cNvSpPr txBox="1"/>
          <p:nvPr/>
        </p:nvSpPr>
        <p:spPr>
          <a:xfrm>
            <a:off x="6686264" y="2656694"/>
            <a:ext cx="25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Projector with 512 x 512 2-color SLEDs array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148A2E-ADB8-495D-9E20-A643029A4693}"/>
              </a:ext>
            </a:extLst>
          </p:cNvPr>
          <p:cNvSpPr txBox="1"/>
          <p:nvPr/>
        </p:nvSpPr>
        <p:spPr>
          <a:xfrm>
            <a:off x="6750317" y="4703122"/>
            <a:ext cx="244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Projector with 1K x 1K SLEDs array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4CF5BA-2B63-42BE-A83C-B80FAED3F641}"/>
              </a:ext>
            </a:extLst>
          </p:cNvPr>
          <p:cNvSpPr txBox="1"/>
          <p:nvPr/>
        </p:nvSpPr>
        <p:spPr>
          <a:xfrm>
            <a:off x="9273396" y="2945957"/>
            <a:ext cx="199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Projector with 2K x 2K SLEDs array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0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96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4</cp:revision>
  <dcterms:created xsi:type="dcterms:W3CDTF">2020-02-20T05:45:00Z</dcterms:created>
  <dcterms:modified xsi:type="dcterms:W3CDTF">2020-03-05T03:38:37Z</dcterms:modified>
</cp:coreProperties>
</file>